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6E7_B7ADE80A.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7"/>
  </p:notesMasterIdLst>
  <p:sldIdLst>
    <p:sldId id="301" r:id="rId2"/>
    <p:sldId id="1694" r:id="rId3"/>
    <p:sldId id="1695" r:id="rId4"/>
    <p:sldId id="1765" r:id="rId5"/>
    <p:sldId id="1766" r:id="rId6"/>
    <p:sldId id="1767" r:id="rId7"/>
    <p:sldId id="1768" r:id="rId8"/>
    <p:sldId id="1716" r:id="rId9"/>
    <p:sldId id="1714" r:id="rId10"/>
    <p:sldId id="1715" r:id="rId11"/>
    <p:sldId id="1769" r:id="rId12"/>
    <p:sldId id="1717" r:id="rId13"/>
    <p:sldId id="1770" r:id="rId14"/>
    <p:sldId id="1601" r:id="rId15"/>
    <p:sldId id="312" r:id="rId16"/>
    <p:sldId id="1297" r:id="rId17"/>
    <p:sldId id="1771" r:id="rId18"/>
    <p:sldId id="1602" r:id="rId19"/>
    <p:sldId id="1263" r:id="rId20"/>
    <p:sldId id="354" r:id="rId21"/>
    <p:sldId id="352" r:id="rId22"/>
    <p:sldId id="350" r:id="rId23"/>
    <p:sldId id="349" r:id="rId24"/>
    <p:sldId id="351" r:id="rId25"/>
    <p:sldId id="347" r:id="rId26"/>
    <p:sldId id="356" r:id="rId27"/>
    <p:sldId id="358" r:id="rId28"/>
    <p:sldId id="359" r:id="rId29"/>
    <p:sldId id="360" r:id="rId30"/>
    <p:sldId id="361" r:id="rId31"/>
    <p:sldId id="1589" r:id="rId32"/>
    <p:sldId id="1604" r:id="rId33"/>
    <p:sldId id="367" r:id="rId34"/>
    <p:sldId id="371" r:id="rId35"/>
    <p:sldId id="370" r:id="rId36"/>
    <p:sldId id="369" r:id="rId37"/>
    <p:sldId id="368" r:id="rId38"/>
    <p:sldId id="376" r:id="rId39"/>
    <p:sldId id="372" r:id="rId40"/>
    <p:sldId id="1592" r:id="rId41"/>
    <p:sldId id="1593" r:id="rId42"/>
    <p:sldId id="1626" r:id="rId43"/>
    <p:sldId id="1591" r:id="rId44"/>
    <p:sldId id="1605" r:id="rId45"/>
    <p:sldId id="1628" r:id="rId46"/>
    <p:sldId id="1597" r:id="rId47"/>
    <p:sldId id="1631" r:id="rId48"/>
    <p:sldId id="1632" r:id="rId49"/>
    <p:sldId id="1733" r:id="rId50"/>
    <p:sldId id="451" r:id="rId51"/>
    <p:sldId id="1623" r:id="rId52"/>
    <p:sldId id="1624" r:id="rId53"/>
    <p:sldId id="1625" r:id="rId54"/>
    <p:sldId id="1729" r:id="rId55"/>
    <p:sldId id="1273"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
      <p:font typeface="Consolas" panose="020B0609020204030204" pitchFamily="49" charset="0"/>
      <p:regular r:id="rId63"/>
      <p:bold r:id="rId64"/>
      <p:italic r:id="rId65"/>
      <p:boldItalic r:id="rId66"/>
    </p:embeddedFont>
    <p:embeddedFont>
      <p:font typeface="Corbel" panose="020B0503020204020204" pitchFamily="34" charset="0"/>
      <p:regular r:id="rId67"/>
      <p:bold r:id="rId68"/>
      <p:italic r:id="rId69"/>
      <p:boldItalic r:id="rId70"/>
    </p:embeddedFont>
    <p:embeddedFont>
      <p:font typeface="Merriweather Sans"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409"/>
    <a:srgbClr val="E70000"/>
    <a:srgbClr val="C00000"/>
    <a:srgbClr val="FF0000"/>
    <a:srgbClr val="FF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D32990-44D5-8D12-EC0F-0D28282B2E3B}" v="45" dt="2023-02-16T19:05:45.807"/>
    <p1510:client id="{DBE0F76A-AFEE-AC44-BA32-16BF03539868}" v="919" dt="2023-02-16T17:00:19.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41"/>
    <p:restoredTop sz="94692"/>
  </p:normalViewPr>
  <p:slideViewPr>
    <p:cSldViewPr snapToGrid="0">
      <p:cViewPr>
        <p:scale>
          <a:sx n="155" d="100"/>
          <a:sy n="155" d="100"/>
        </p:scale>
        <p:origin x="-224" y="6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ableStyles" Target="tableStyles.xml"/><Relationship Id="rId8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62390808-c838-45e6-be59-d6fd0d208bc8" providerId="ADAL" clId="{AF0ECCB0-95D5-C446-8EB3-6A6D85935981}"/>
    <pc:docChg chg="undo redo custSel addSld delSld modSld sldOrd modMainMaster modNotesMaster">
      <pc:chgData name="Daniel Khashabi" userId="62390808-c838-45e6-be59-d6fd0d208bc8" providerId="ADAL" clId="{AF0ECCB0-95D5-C446-8EB3-6A6D85935981}" dt="2023-01-11T00:26:15.578" v="5140" actId="2696"/>
      <pc:docMkLst>
        <pc:docMk/>
      </pc:docMkLst>
      <pc:sldChg chg="modSp del mod chgLayout">
        <pc:chgData name="Daniel Khashabi" userId="62390808-c838-45e6-be59-d6fd0d208bc8" providerId="ADAL" clId="{AF0ECCB0-95D5-C446-8EB3-6A6D85935981}" dt="2023-01-11T00:13:57.288" v="4817" actId="2696"/>
        <pc:sldMkLst>
          <pc:docMk/>
          <pc:sldMk cId="766326056" sldId="273"/>
        </pc:sldMkLst>
        <pc:spChg chg="mod ord">
          <ac:chgData name="Daniel Khashabi" userId="62390808-c838-45e6-be59-d6fd0d208bc8" providerId="ADAL" clId="{AF0ECCB0-95D5-C446-8EB3-6A6D85935981}" dt="2023-01-09T02:08:21.781" v="58" actId="700"/>
          <ac:spMkLst>
            <pc:docMk/>
            <pc:sldMk cId="766326056" sldId="273"/>
            <ac:spMk id="2" creationId="{00000000-0000-0000-0000-000000000000}"/>
          </ac:spMkLst>
        </pc:spChg>
        <pc:spChg chg="mod ord">
          <ac:chgData name="Daniel Khashabi" userId="62390808-c838-45e6-be59-d6fd0d208bc8" providerId="ADAL" clId="{AF0ECCB0-95D5-C446-8EB3-6A6D85935981}" dt="2023-01-09T02:08:24.056" v="137" actId="27636"/>
          <ac:spMkLst>
            <pc:docMk/>
            <pc:sldMk cId="766326056" sldId="273"/>
            <ac:spMk id="3" creationId="{00000000-0000-0000-0000-000000000000}"/>
          </ac:spMkLst>
        </pc:spChg>
        <pc:spChg chg="mod ord">
          <ac:chgData name="Daniel Khashabi" userId="62390808-c838-45e6-be59-d6fd0d208bc8" providerId="ADAL" clId="{AF0ECCB0-95D5-C446-8EB3-6A6D85935981}" dt="2023-01-09T19:38:52.152" v="468"/>
          <ac:spMkLst>
            <pc:docMk/>
            <pc:sldMk cId="766326056" sldId="273"/>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04953811" sldId="284"/>
        </pc:sldMkLst>
        <pc:spChg chg="mod">
          <ac:chgData name="Daniel Khashabi" userId="62390808-c838-45e6-be59-d6fd0d208bc8" providerId="ADAL" clId="{AF0ECCB0-95D5-C446-8EB3-6A6D85935981}" dt="2023-01-09T20:44:20.624" v="1378" actId="27636"/>
          <ac:spMkLst>
            <pc:docMk/>
            <pc:sldMk cId="204953811" sldId="284"/>
            <ac:spMk id="2" creationId="{4AAE9CF7-75E9-4E45-A44C-4076BDE01A0F}"/>
          </ac:spMkLst>
        </pc:spChg>
      </pc:sldChg>
      <pc:sldChg chg="add del">
        <pc:chgData name="Daniel Khashabi" userId="62390808-c838-45e6-be59-d6fd0d208bc8" providerId="ADAL" clId="{AF0ECCB0-95D5-C446-8EB3-6A6D85935981}" dt="2023-01-11T00:14:16.844" v="4828" actId="2696"/>
        <pc:sldMkLst>
          <pc:docMk/>
          <pc:sldMk cId="1674779229" sldId="284"/>
        </pc:sldMkLst>
      </pc:sldChg>
      <pc:sldChg chg="modSp add del mod">
        <pc:chgData name="Daniel Khashabi" userId="62390808-c838-45e6-be59-d6fd0d208bc8" providerId="ADAL" clId="{AF0ECCB0-95D5-C446-8EB3-6A6D85935981}" dt="2023-01-09T20:45:52.111" v="1414" actId="2696"/>
        <pc:sldMkLst>
          <pc:docMk/>
          <pc:sldMk cId="2441234904" sldId="285"/>
        </pc:sldMkLst>
        <pc:spChg chg="mod">
          <ac:chgData name="Daniel Khashabi" userId="62390808-c838-45e6-be59-d6fd0d208bc8" providerId="ADAL" clId="{AF0ECCB0-95D5-C446-8EB3-6A6D85935981}" dt="2023-01-09T20:44:43.353" v="1386" actId="27636"/>
          <ac:spMkLst>
            <pc:docMk/>
            <pc:sldMk cId="2441234904" sldId="285"/>
            <ac:spMk id="2" creationId="{E407EE1F-F68F-4EEE-BDFF-BA81340EE5C4}"/>
          </ac:spMkLst>
        </pc:spChg>
      </pc:sldChg>
      <pc:sldChg chg="add del">
        <pc:chgData name="Daniel Khashabi" userId="62390808-c838-45e6-be59-d6fd0d208bc8" providerId="ADAL" clId="{AF0ECCB0-95D5-C446-8EB3-6A6D85935981}" dt="2023-01-11T00:14:18.847" v="4830" actId="2696"/>
        <pc:sldMkLst>
          <pc:docMk/>
          <pc:sldMk cId="2742781698" sldId="285"/>
        </pc:sldMkLst>
      </pc:sldChg>
      <pc:sldChg chg="modSp add del mod">
        <pc:chgData name="Daniel Khashabi" userId="62390808-c838-45e6-be59-d6fd0d208bc8" providerId="ADAL" clId="{AF0ECCB0-95D5-C446-8EB3-6A6D85935981}" dt="2023-01-09T20:45:52.111" v="1414" actId="2696"/>
        <pc:sldMkLst>
          <pc:docMk/>
          <pc:sldMk cId="386592327" sldId="286"/>
        </pc:sldMkLst>
        <pc:spChg chg="mod">
          <ac:chgData name="Daniel Khashabi" userId="62390808-c838-45e6-be59-d6fd0d208bc8" providerId="ADAL" clId="{AF0ECCB0-95D5-C446-8EB3-6A6D85935981}" dt="2023-01-09T20:44:43.099" v="1384" actId="27636"/>
          <ac:spMkLst>
            <pc:docMk/>
            <pc:sldMk cId="386592327" sldId="286"/>
            <ac:spMk id="2" creationId="{B6807955-8F80-4544-B025-7B2D01BB021C}"/>
          </ac:spMkLst>
        </pc:spChg>
        <pc:spChg chg="mod">
          <ac:chgData name="Daniel Khashabi" userId="62390808-c838-45e6-be59-d6fd0d208bc8" providerId="ADAL" clId="{AF0ECCB0-95D5-C446-8EB3-6A6D85935981}" dt="2023-01-09T20:44:43.147" v="1385" actId="27636"/>
          <ac:spMkLst>
            <pc:docMk/>
            <pc:sldMk cId="386592327" sldId="286"/>
            <ac:spMk id="3" creationId="{B7842FD8-3226-4C7E-BEA6-F270FC5A32F7}"/>
          </ac:spMkLst>
        </pc:spChg>
      </pc:sldChg>
      <pc:sldChg chg="add del">
        <pc:chgData name="Daniel Khashabi" userId="62390808-c838-45e6-be59-d6fd0d208bc8" providerId="ADAL" clId="{AF0ECCB0-95D5-C446-8EB3-6A6D85935981}" dt="2023-01-11T00:14:21.206" v="4834" actId="2696"/>
        <pc:sldMkLst>
          <pc:docMk/>
          <pc:sldMk cId="1901587545" sldId="286"/>
        </pc:sldMkLst>
      </pc:sldChg>
      <pc:sldChg chg="modSp add del mod">
        <pc:chgData name="Daniel Khashabi" userId="62390808-c838-45e6-be59-d6fd0d208bc8" providerId="ADAL" clId="{AF0ECCB0-95D5-C446-8EB3-6A6D85935981}" dt="2023-01-09T20:45:52.111" v="1414" actId="2696"/>
        <pc:sldMkLst>
          <pc:docMk/>
          <pc:sldMk cId="1486065749" sldId="292"/>
        </pc:sldMkLst>
        <pc:spChg chg="mod">
          <ac:chgData name="Daniel Khashabi" userId="62390808-c838-45e6-be59-d6fd0d208bc8" providerId="ADAL" clId="{AF0ECCB0-95D5-C446-8EB3-6A6D85935981}" dt="2023-01-09T20:45:19.214" v="1405" actId="27636"/>
          <ac:spMkLst>
            <pc:docMk/>
            <pc:sldMk cId="1486065749" sldId="292"/>
            <ac:spMk id="2" creationId="{F45A6CA4-0C55-44ED-B51A-D8D098369DA2}"/>
          </ac:spMkLst>
        </pc:spChg>
        <pc:spChg chg="mod">
          <ac:chgData name="Daniel Khashabi" userId="62390808-c838-45e6-be59-d6fd0d208bc8" providerId="ADAL" clId="{AF0ECCB0-95D5-C446-8EB3-6A6D85935981}" dt="2023-01-09T20:45:19.210" v="1403" actId="27636"/>
          <ac:spMkLst>
            <pc:docMk/>
            <pc:sldMk cId="1486065749" sldId="292"/>
            <ac:spMk id="3" creationId="{0EB1BF78-404B-471F-9C46-E37B2ACC04BD}"/>
          </ac:spMkLst>
        </pc:spChg>
        <pc:spChg chg="mod">
          <ac:chgData name="Daniel Khashabi" userId="62390808-c838-45e6-be59-d6fd0d208bc8" providerId="ADAL" clId="{AF0ECCB0-95D5-C446-8EB3-6A6D85935981}" dt="2023-01-09T20:45:19.211" v="1404" actId="27636"/>
          <ac:spMkLst>
            <pc:docMk/>
            <pc:sldMk cId="1486065749" sldId="292"/>
            <ac:spMk id="5" creationId="{00000000-0000-0000-0000-000000000000}"/>
          </ac:spMkLst>
        </pc:spChg>
      </pc:sldChg>
      <pc:sldChg chg="add del">
        <pc:chgData name="Daniel Khashabi" userId="62390808-c838-45e6-be59-d6fd0d208bc8" providerId="ADAL" clId="{AF0ECCB0-95D5-C446-8EB3-6A6D85935981}" dt="2023-01-09T21:12:08.996" v="1795" actId="2696"/>
        <pc:sldMkLst>
          <pc:docMk/>
          <pc:sldMk cId="3780492965" sldId="292"/>
        </pc:sldMkLst>
      </pc:sldChg>
      <pc:sldChg chg="add del">
        <pc:chgData name="Daniel Khashabi" userId="62390808-c838-45e6-be59-d6fd0d208bc8" providerId="ADAL" clId="{AF0ECCB0-95D5-C446-8EB3-6A6D85935981}" dt="2023-01-09T21:12:12.510" v="1797" actId="2696"/>
        <pc:sldMkLst>
          <pc:docMk/>
          <pc:sldMk cId="512551644" sldId="293"/>
        </pc:sldMkLst>
      </pc:sldChg>
      <pc:sldChg chg="modSp add del mod">
        <pc:chgData name="Daniel Khashabi" userId="62390808-c838-45e6-be59-d6fd0d208bc8" providerId="ADAL" clId="{AF0ECCB0-95D5-C446-8EB3-6A6D85935981}" dt="2023-01-09T20:45:52.111" v="1414" actId="2696"/>
        <pc:sldMkLst>
          <pc:docMk/>
          <pc:sldMk cId="2759581341" sldId="293"/>
        </pc:sldMkLst>
        <pc:spChg chg="mod">
          <ac:chgData name="Daniel Khashabi" userId="62390808-c838-45e6-be59-d6fd0d208bc8" providerId="ADAL" clId="{AF0ECCB0-95D5-C446-8EB3-6A6D85935981}" dt="2023-01-09T20:45:19.350" v="1407" actId="27636"/>
          <ac:spMkLst>
            <pc:docMk/>
            <pc:sldMk cId="2759581341" sldId="293"/>
            <ac:spMk id="2" creationId="{F936FD63-0A27-4E2B-A4D8-3F7D4302DB18}"/>
          </ac:spMkLst>
        </pc:spChg>
        <pc:spChg chg="mod">
          <ac:chgData name="Daniel Khashabi" userId="62390808-c838-45e6-be59-d6fd0d208bc8" providerId="ADAL" clId="{AF0ECCB0-95D5-C446-8EB3-6A6D85935981}" dt="2023-01-09T20:45:19.349" v="1406" actId="27636"/>
          <ac:spMkLst>
            <pc:docMk/>
            <pc:sldMk cId="2759581341" sldId="293"/>
            <ac:spMk id="3" creationId="{A5247F80-2AB9-483A-8F67-D8AFB7553E10}"/>
          </ac:spMkLst>
        </pc:spChg>
      </pc:sldChg>
      <pc:sldChg chg="add del">
        <pc:chgData name="Daniel Khashabi" userId="62390808-c838-45e6-be59-d6fd0d208bc8" providerId="ADAL" clId="{AF0ECCB0-95D5-C446-8EB3-6A6D85935981}" dt="2023-01-09T21:12:13.911" v="1799" actId="2696"/>
        <pc:sldMkLst>
          <pc:docMk/>
          <pc:sldMk cId="740276880" sldId="294"/>
        </pc:sldMkLst>
      </pc:sldChg>
      <pc:sldChg chg="modSp add del mod">
        <pc:chgData name="Daniel Khashabi" userId="62390808-c838-45e6-be59-d6fd0d208bc8" providerId="ADAL" clId="{AF0ECCB0-95D5-C446-8EB3-6A6D85935981}" dt="2023-01-09T20:45:52.111" v="1414" actId="2696"/>
        <pc:sldMkLst>
          <pc:docMk/>
          <pc:sldMk cId="3359746096" sldId="294"/>
        </pc:sldMkLst>
        <pc:spChg chg="mod">
          <ac:chgData name="Daniel Khashabi" userId="62390808-c838-45e6-be59-d6fd0d208bc8" providerId="ADAL" clId="{AF0ECCB0-95D5-C446-8EB3-6A6D85935981}" dt="2023-01-09T20:45:19.417" v="1410" actId="27636"/>
          <ac:spMkLst>
            <pc:docMk/>
            <pc:sldMk cId="3359746096" sldId="294"/>
            <ac:spMk id="2" creationId="{BA04FE05-8E6D-417A-823E-C784161D4865}"/>
          </ac:spMkLst>
        </pc:spChg>
      </pc:sldChg>
      <pc:sldChg chg="add del">
        <pc:chgData name="Daniel Khashabi" userId="62390808-c838-45e6-be59-d6fd0d208bc8" providerId="ADAL" clId="{AF0ECCB0-95D5-C446-8EB3-6A6D85935981}" dt="2023-01-09T21:12:23.341" v="1802" actId="2696"/>
        <pc:sldMkLst>
          <pc:docMk/>
          <pc:sldMk cId="2011355267" sldId="295"/>
        </pc:sldMkLst>
      </pc:sldChg>
      <pc:sldChg chg="modSp add del mod">
        <pc:chgData name="Daniel Khashabi" userId="62390808-c838-45e6-be59-d6fd0d208bc8" providerId="ADAL" clId="{AF0ECCB0-95D5-C446-8EB3-6A6D85935981}" dt="2023-01-09T20:45:52.111" v="1414" actId="2696"/>
        <pc:sldMkLst>
          <pc:docMk/>
          <pc:sldMk cId="3679095356" sldId="295"/>
        </pc:sldMkLst>
        <pc:spChg chg="mod">
          <ac:chgData name="Daniel Khashabi" userId="62390808-c838-45e6-be59-d6fd0d208bc8" providerId="ADAL" clId="{AF0ECCB0-95D5-C446-8EB3-6A6D85935981}" dt="2023-01-09T20:45:19.516" v="1412" actId="27636"/>
          <ac:spMkLst>
            <pc:docMk/>
            <pc:sldMk cId="3679095356" sldId="295"/>
            <ac:spMk id="2" creationId="{6AB618A9-298A-4633-839A-307B5596326A}"/>
          </ac:spMkLst>
        </pc:spChg>
        <pc:spChg chg="mod">
          <ac:chgData name="Daniel Khashabi" userId="62390808-c838-45e6-be59-d6fd0d208bc8" providerId="ADAL" clId="{AF0ECCB0-95D5-C446-8EB3-6A6D85935981}" dt="2023-01-09T20:45:19.532" v="1413" actId="27636"/>
          <ac:spMkLst>
            <pc:docMk/>
            <pc:sldMk cId="3679095356" sldId="295"/>
            <ac:spMk id="3" creationId="{6F99EE63-922D-4CDC-BAB0-F268CE15058B}"/>
          </ac:spMkLst>
        </pc:spChg>
      </pc:sldChg>
      <pc:sldChg chg="addSp modSp mod modClrScheme chgLayout modNotes">
        <pc:chgData name="Daniel Khashabi" userId="62390808-c838-45e6-be59-d6fd0d208bc8" providerId="ADAL" clId="{AF0ECCB0-95D5-C446-8EB3-6A6D85935981}" dt="2023-01-10T15:48:27.777" v="4140" actId="20577"/>
        <pc:sldMkLst>
          <pc:docMk/>
          <pc:sldMk cId="0" sldId="301"/>
        </pc:sldMkLst>
        <pc:spChg chg="mod">
          <ac:chgData name="Daniel Khashabi" userId="62390808-c838-45e6-be59-d6fd0d208bc8" providerId="ADAL" clId="{AF0ECCB0-95D5-C446-8EB3-6A6D85935981}" dt="2023-01-09T19:38:52.152" v="468"/>
          <ac:spMkLst>
            <pc:docMk/>
            <pc:sldMk cId="0" sldId="301"/>
            <ac:spMk id="2" creationId="{83602E3B-62E7-EEAE-E8F3-5972D2C26242}"/>
          </ac:spMkLst>
        </pc:spChg>
        <pc:spChg chg="add mod">
          <ac:chgData name="Daniel Khashabi" userId="62390808-c838-45e6-be59-d6fd0d208bc8" providerId="ADAL" clId="{AF0ECCB0-95D5-C446-8EB3-6A6D85935981}" dt="2023-01-10T15:48:27.777" v="4140" actId="20577"/>
          <ac:spMkLst>
            <pc:docMk/>
            <pc:sldMk cId="0" sldId="301"/>
            <ac:spMk id="3" creationId="{8010407B-CAD3-DC77-9FBD-5784CF0F9694}"/>
          </ac:spMkLst>
        </pc:spChg>
        <pc:spChg chg="mod ord">
          <ac:chgData name="Daniel Khashabi" userId="62390808-c838-45e6-be59-d6fd0d208bc8" providerId="ADAL" clId="{AF0ECCB0-95D5-C446-8EB3-6A6D85935981}" dt="2023-01-09T19:25:30.569" v="457" actId="20577"/>
          <ac:spMkLst>
            <pc:docMk/>
            <pc:sldMk cId="0" sldId="301"/>
            <ac:spMk id="59" creationId="{00000000-0000-0000-0000-000000000000}"/>
          </ac:spMkLst>
        </pc:spChg>
        <pc:spChg chg="mod ord">
          <ac:chgData name="Daniel Khashabi" userId="62390808-c838-45e6-be59-d6fd0d208bc8" providerId="ADAL" clId="{AF0ECCB0-95D5-C446-8EB3-6A6D85935981}" dt="2023-01-09T02:09:39.444" v="161" actId="27636"/>
          <ac:spMkLst>
            <pc:docMk/>
            <pc:sldMk cId="0" sldId="301"/>
            <ac:spMk id="60" creationId="{00000000-0000-0000-0000-000000000000}"/>
          </ac:spMkLst>
        </pc:spChg>
      </pc:sldChg>
      <pc:sldChg chg="modSp add mod">
        <pc:chgData name="Daniel Khashabi" userId="62390808-c838-45e6-be59-d6fd0d208bc8" providerId="ADAL" clId="{AF0ECCB0-95D5-C446-8EB3-6A6D85935981}" dt="2023-01-09T19:01:19.363" v="447" actId="20577"/>
        <pc:sldMkLst>
          <pc:docMk/>
          <pc:sldMk cId="3260301037" sldId="312"/>
        </pc:sldMkLst>
        <pc:spChg chg="mod">
          <ac:chgData name="Daniel Khashabi" userId="62390808-c838-45e6-be59-d6fd0d208bc8" providerId="ADAL" clId="{AF0ECCB0-95D5-C446-8EB3-6A6D85935981}" dt="2023-01-09T19:01:19.363" v="447" actId="20577"/>
          <ac:spMkLst>
            <pc:docMk/>
            <pc:sldMk cId="3260301037" sldId="312"/>
            <ac:spMk id="3" creationId="{2BAE67F7-BFC3-5C68-93F5-C23BA66F363E}"/>
          </ac:spMkLst>
        </pc:spChg>
      </pc:sldChg>
      <pc:sldChg chg="add del">
        <pc:chgData name="Daniel Khashabi" userId="62390808-c838-45e6-be59-d6fd0d208bc8" providerId="ADAL" clId="{AF0ECCB0-95D5-C446-8EB3-6A6D85935981}" dt="2023-01-09T18:51:56.548" v="164"/>
        <pc:sldMkLst>
          <pc:docMk/>
          <pc:sldMk cId="1644701269" sldId="321"/>
        </pc:sldMkLst>
      </pc:sldChg>
      <pc:sldChg chg="add del">
        <pc:chgData name="Daniel Khashabi" userId="62390808-c838-45e6-be59-d6fd0d208bc8" providerId="ADAL" clId="{AF0ECCB0-95D5-C446-8EB3-6A6D85935981}" dt="2023-01-11T00:25:40.079" v="5139" actId="2696"/>
        <pc:sldMkLst>
          <pc:docMk/>
          <pc:sldMk cId="2283912495" sldId="389"/>
        </pc:sldMkLst>
      </pc:sldChg>
      <pc:sldChg chg="add del">
        <pc:chgData name="Daniel Khashabi" userId="62390808-c838-45e6-be59-d6fd0d208bc8" providerId="ADAL" clId="{AF0ECCB0-95D5-C446-8EB3-6A6D85935981}" dt="2023-01-09T20:45:52.111" v="1414" actId="2696"/>
        <pc:sldMkLst>
          <pc:docMk/>
          <pc:sldMk cId="2476700331" sldId="389"/>
        </pc:sldMkLst>
      </pc:sldChg>
      <pc:sldChg chg="add del">
        <pc:chgData name="Daniel Khashabi" userId="62390808-c838-45e6-be59-d6fd0d208bc8" providerId="ADAL" clId="{AF0ECCB0-95D5-C446-8EB3-6A6D85935981}" dt="2023-01-11T00:16:43.149" v="4887" actId="2696"/>
        <pc:sldMkLst>
          <pc:docMk/>
          <pc:sldMk cId="2953140338" sldId="391"/>
        </pc:sldMkLst>
      </pc:sldChg>
      <pc:sldChg chg="modSp add del mod">
        <pc:chgData name="Daniel Khashabi" userId="62390808-c838-45e6-be59-d6fd0d208bc8" providerId="ADAL" clId="{AF0ECCB0-95D5-C446-8EB3-6A6D85935981}" dt="2023-01-09T20:45:52.111" v="1414" actId="2696"/>
        <pc:sldMkLst>
          <pc:docMk/>
          <pc:sldMk cId="4264450568" sldId="391"/>
        </pc:sldMkLst>
        <pc:spChg chg="mod">
          <ac:chgData name="Daniel Khashabi" userId="62390808-c838-45e6-be59-d6fd0d208bc8" providerId="ADAL" clId="{AF0ECCB0-95D5-C446-8EB3-6A6D85935981}" dt="2023-01-09T20:45:18.860" v="1391" actId="27636"/>
          <ac:spMkLst>
            <pc:docMk/>
            <pc:sldMk cId="4264450568" sldId="391"/>
            <ac:spMk id="2"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2855350610" sldId="394"/>
        </pc:sldMkLst>
        <pc:spChg chg="mod">
          <ac:chgData name="Daniel Khashabi" userId="62390808-c838-45e6-be59-d6fd0d208bc8" providerId="ADAL" clId="{AF0ECCB0-95D5-C446-8EB3-6A6D85935981}" dt="2023-01-09T20:45:18.673" v="1389" actId="27636"/>
          <ac:spMkLst>
            <pc:docMk/>
            <pc:sldMk cId="2855350610" sldId="394"/>
            <ac:spMk id="2" creationId="{00000000-0000-0000-0000-000000000000}"/>
          </ac:spMkLst>
        </pc:spChg>
      </pc:sldChg>
      <pc:sldChg chg="modSp add mod chgLayout">
        <pc:chgData name="Daniel Khashabi" userId="62390808-c838-45e6-be59-d6fd0d208bc8" providerId="ADAL" clId="{AF0ECCB0-95D5-C446-8EB3-6A6D85935981}" dt="2023-01-11T00:14:52.882" v="4851" actId="20577"/>
        <pc:sldMkLst>
          <pc:docMk/>
          <pc:sldMk cId="2979411562" sldId="394"/>
        </pc:sldMkLst>
        <pc:spChg chg="mod ord">
          <ac:chgData name="Daniel Khashabi" userId="62390808-c838-45e6-be59-d6fd0d208bc8" providerId="ADAL" clId="{AF0ECCB0-95D5-C446-8EB3-6A6D85935981}" dt="2023-01-10T02:20:43.987" v="3034" actId="700"/>
          <ac:spMkLst>
            <pc:docMk/>
            <pc:sldMk cId="2979411562" sldId="394"/>
            <ac:spMk id="2" creationId="{00000000-0000-0000-0000-000000000000}"/>
          </ac:spMkLst>
        </pc:spChg>
        <pc:spChg chg="mod ord">
          <ac:chgData name="Daniel Khashabi" userId="62390808-c838-45e6-be59-d6fd0d208bc8" providerId="ADAL" clId="{AF0ECCB0-95D5-C446-8EB3-6A6D85935981}" dt="2023-01-11T00:14:52.882" v="4851" actId="20577"/>
          <ac:spMkLst>
            <pc:docMk/>
            <pc:sldMk cId="2979411562" sldId="394"/>
            <ac:spMk id="3" creationId="{00000000-0000-0000-0000-000000000000}"/>
          </ac:spMkLst>
        </pc:spChg>
        <pc:spChg chg="mod ord">
          <ac:chgData name="Daniel Khashabi" userId="62390808-c838-45e6-be59-d6fd0d208bc8" providerId="ADAL" clId="{AF0ECCB0-95D5-C446-8EB3-6A6D85935981}" dt="2023-01-10T02:20:43.987" v="3034" actId="700"/>
          <ac:spMkLst>
            <pc:docMk/>
            <pc:sldMk cId="2979411562" sldId="394"/>
            <ac:spMk id="4"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212282879" sldId="398"/>
        </pc:sldMkLst>
        <pc:spChg chg="mod">
          <ac:chgData name="Daniel Khashabi" userId="62390808-c838-45e6-be59-d6fd0d208bc8" providerId="ADAL" clId="{AF0ECCB0-95D5-C446-8EB3-6A6D85935981}" dt="2023-01-09T20:44:07.846" v="1376" actId="27636"/>
          <ac:spMkLst>
            <pc:docMk/>
            <pc:sldMk cId="1212282879" sldId="398"/>
            <ac:spMk id="2" creationId="{00000000-0000-0000-0000-000000000000}"/>
          </ac:spMkLst>
        </pc:spChg>
      </pc:sldChg>
      <pc:sldChg chg="add del">
        <pc:chgData name="Daniel Khashabi" userId="62390808-c838-45e6-be59-d6fd0d208bc8" providerId="ADAL" clId="{AF0ECCB0-95D5-C446-8EB3-6A6D85935981}" dt="2023-01-11T00:14:15.748" v="4827" actId="2696"/>
        <pc:sldMkLst>
          <pc:docMk/>
          <pc:sldMk cId="3322074288" sldId="398"/>
        </pc:sldMkLst>
      </pc:sldChg>
      <pc:sldChg chg="modSp add del mod">
        <pc:chgData name="Daniel Khashabi" userId="62390808-c838-45e6-be59-d6fd0d208bc8" providerId="ADAL" clId="{AF0ECCB0-95D5-C446-8EB3-6A6D85935981}" dt="2023-01-09T20:45:52.111" v="1414" actId="2696"/>
        <pc:sldMkLst>
          <pc:docMk/>
          <pc:sldMk cId="3201270110" sldId="408"/>
        </pc:sldMkLst>
        <pc:spChg chg="mod">
          <ac:chgData name="Daniel Khashabi" userId="62390808-c838-45e6-be59-d6fd0d208bc8" providerId="ADAL" clId="{AF0ECCB0-95D5-C446-8EB3-6A6D85935981}" dt="2023-01-09T20:43:39.840" v="1374" actId="27636"/>
          <ac:spMkLst>
            <pc:docMk/>
            <pc:sldMk cId="3201270110" sldId="408"/>
            <ac:spMk id="3" creationId="{00000000-0000-0000-0000-000000000000}"/>
          </ac:spMkLst>
        </pc:spChg>
      </pc:sldChg>
      <pc:sldChg chg="add del">
        <pc:chgData name="Daniel Khashabi" userId="62390808-c838-45e6-be59-d6fd0d208bc8" providerId="ADAL" clId="{AF0ECCB0-95D5-C446-8EB3-6A6D85935981}" dt="2023-01-11T00:14:12.981" v="4826" actId="2696"/>
        <pc:sldMkLst>
          <pc:docMk/>
          <pc:sldMk cId="3631248873" sldId="408"/>
        </pc:sldMkLst>
      </pc:sldChg>
      <pc:sldChg chg="modSp add del mod">
        <pc:chgData name="Daniel Khashabi" userId="62390808-c838-45e6-be59-d6fd0d208bc8" providerId="ADAL" clId="{AF0ECCB0-95D5-C446-8EB3-6A6D85935981}" dt="2023-01-09T20:45:52.111" v="1414" actId="2696"/>
        <pc:sldMkLst>
          <pc:docMk/>
          <pc:sldMk cId="2078281036" sldId="411"/>
        </pc:sldMkLst>
        <pc:spChg chg="mod">
          <ac:chgData name="Daniel Khashabi" userId="62390808-c838-45e6-be59-d6fd0d208bc8" providerId="ADAL" clId="{AF0ECCB0-95D5-C446-8EB3-6A6D85935981}" dt="2023-01-09T20:44:43.401" v="1387" actId="27636"/>
          <ac:spMkLst>
            <pc:docMk/>
            <pc:sldMk cId="2078281036" sldId="411"/>
            <ac:spMk id="2" creationId="{E407EE1F-F68F-4EEE-BDFF-BA81340EE5C4}"/>
          </ac:spMkLst>
        </pc:spChg>
      </pc:sldChg>
      <pc:sldChg chg="add del">
        <pc:chgData name="Daniel Khashabi" userId="62390808-c838-45e6-be59-d6fd0d208bc8" providerId="ADAL" clId="{AF0ECCB0-95D5-C446-8EB3-6A6D85935981}" dt="2023-01-11T00:14:19.595" v="4831" actId="2696"/>
        <pc:sldMkLst>
          <pc:docMk/>
          <pc:sldMk cId="2853711006" sldId="411"/>
        </pc:sldMkLst>
      </pc:sldChg>
      <pc:sldChg chg="add del">
        <pc:chgData name="Daniel Khashabi" userId="62390808-c838-45e6-be59-d6fd0d208bc8" providerId="ADAL" clId="{AF0ECCB0-95D5-C446-8EB3-6A6D85935981}" dt="2023-01-11T00:14:20.219" v="4832" actId="2696"/>
        <pc:sldMkLst>
          <pc:docMk/>
          <pc:sldMk cId="515124147" sldId="412"/>
        </pc:sldMkLst>
      </pc:sldChg>
      <pc:sldChg chg="modSp add del mod">
        <pc:chgData name="Daniel Khashabi" userId="62390808-c838-45e6-be59-d6fd0d208bc8" providerId="ADAL" clId="{AF0ECCB0-95D5-C446-8EB3-6A6D85935981}" dt="2023-01-09T20:45:52.111" v="1414" actId="2696"/>
        <pc:sldMkLst>
          <pc:docMk/>
          <pc:sldMk cId="2058984504" sldId="412"/>
        </pc:sldMkLst>
        <pc:spChg chg="mod">
          <ac:chgData name="Daniel Khashabi" userId="62390808-c838-45e6-be59-d6fd0d208bc8" providerId="ADAL" clId="{AF0ECCB0-95D5-C446-8EB3-6A6D85935981}" dt="2023-01-09T20:44:42.938" v="1382" actId="27636"/>
          <ac:spMkLst>
            <pc:docMk/>
            <pc:sldMk cId="2058984504" sldId="412"/>
            <ac:spMk id="2" creationId="{E407EE1F-F68F-4EEE-BDFF-BA81340EE5C4}"/>
          </ac:spMkLst>
        </pc:spChg>
      </pc:sldChg>
      <pc:sldChg chg="modSp add del mod">
        <pc:chgData name="Daniel Khashabi" userId="62390808-c838-45e6-be59-d6fd0d208bc8" providerId="ADAL" clId="{AF0ECCB0-95D5-C446-8EB3-6A6D85935981}" dt="2023-01-09T20:45:52.111" v="1414" actId="2696"/>
        <pc:sldMkLst>
          <pc:docMk/>
          <pc:sldMk cId="2193433811" sldId="413"/>
        </pc:sldMkLst>
        <pc:spChg chg="mod">
          <ac:chgData name="Daniel Khashabi" userId="62390808-c838-45e6-be59-d6fd0d208bc8" providerId="ADAL" clId="{AF0ECCB0-95D5-C446-8EB3-6A6D85935981}" dt="2023-01-09T20:44:43.088" v="1383" actId="27636"/>
          <ac:spMkLst>
            <pc:docMk/>
            <pc:sldMk cId="2193433811" sldId="413"/>
            <ac:spMk id="2" creationId="{E407EE1F-F68F-4EEE-BDFF-BA81340EE5C4}"/>
          </ac:spMkLst>
        </pc:spChg>
      </pc:sldChg>
      <pc:sldChg chg="add del">
        <pc:chgData name="Daniel Khashabi" userId="62390808-c838-45e6-be59-d6fd0d208bc8" providerId="ADAL" clId="{AF0ECCB0-95D5-C446-8EB3-6A6D85935981}" dt="2023-01-11T00:14:20.712" v="4833" actId="2696"/>
        <pc:sldMkLst>
          <pc:docMk/>
          <pc:sldMk cId="3110175582" sldId="413"/>
        </pc:sldMkLst>
      </pc:sldChg>
      <pc:sldChg chg="add del">
        <pc:chgData name="Daniel Khashabi" userId="62390808-c838-45e6-be59-d6fd0d208bc8" providerId="ADAL" clId="{AF0ECCB0-95D5-C446-8EB3-6A6D85935981}" dt="2023-01-09T21:11:36.402" v="1762" actId="2696"/>
        <pc:sldMkLst>
          <pc:docMk/>
          <pc:sldMk cId="440275003" sldId="419"/>
        </pc:sldMkLst>
      </pc:sldChg>
      <pc:sldChg chg="add del">
        <pc:chgData name="Daniel Khashabi" userId="62390808-c838-45e6-be59-d6fd0d208bc8" providerId="ADAL" clId="{AF0ECCB0-95D5-C446-8EB3-6A6D85935981}" dt="2023-01-09T21:11:21.177" v="1760" actId="2696"/>
        <pc:sldMkLst>
          <pc:docMk/>
          <pc:sldMk cId="1383486205" sldId="419"/>
        </pc:sldMkLst>
      </pc:sldChg>
      <pc:sldChg chg="modSp add del mod">
        <pc:chgData name="Daniel Khashabi" userId="62390808-c838-45e6-be59-d6fd0d208bc8" providerId="ADAL" clId="{AF0ECCB0-95D5-C446-8EB3-6A6D85935981}" dt="2023-01-09T20:45:52.111" v="1414" actId="2696"/>
        <pc:sldMkLst>
          <pc:docMk/>
          <pc:sldMk cId="2201008116" sldId="419"/>
        </pc:sldMkLst>
        <pc:spChg chg="mod">
          <ac:chgData name="Daniel Khashabi" userId="62390808-c838-45e6-be59-d6fd0d208bc8" providerId="ADAL" clId="{AF0ECCB0-95D5-C446-8EB3-6A6D85935981}" dt="2023-01-09T20:45:18.828" v="1390" actId="27636"/>
          <ac:spMkLst>
            <pc:docMk/>
            <pc:sldMk cId="2201008116" sldId="419"/>
            <ac:spMk id="2" creationId="{00000000-0000-0000-0000-000000000000}"/>
          </ac:spMkLst>
        </pc:spChg>
      </pc:sldChg>
      <pc:sldChg chg="modSp add del mod">
        <pc:chgData name="Daniel Khashabi" userId="62390808-c838-45e6-be59-d6fd0d208bc8" providerId="ADAL" clId="{AF0ECCB0-95D5-C446-8EB3-6A6D85935981}" dt="2023-01-10T02:01:35.255" v="2507" actId="2696"/>
        <pc:sldMkLst>
          <pc:docMk/>
          <pc:sldMk cId="3549076519" sldId="419"/>
        </pc:sldMkLst>
        <pc:spChg chg="mod">
          <ac:chgData name="Daniel Khashabi" userId="62390808-c838-45e6-be59-d6fd0d208bc8" providerId="ADAL" clId="{AF0ECCB0-95D5-C446-8EB3-6A6D85935981}" dt="2023-01-09T21:11:45.717" v="1791" actId="20577"/>
          <ac:spMkLst>
            <pc:docMk/>
            <pc:sldMk cId="3549076519" sldId="419"/>
            <ac:spMk id="2" creationId="{00000000-0000-0000-0000-000000000000}"/>
          </ac:spMkLst>
        </pc:spChg>
      </pc:sldChg>
      <pc:sldChg chg="add del">
        <pc:chgData name="Daniel Khashabi" userId="62390808-c838-45e6-be59-d6fd0d208bc8" providerId="ADAL" clId="{AF0ECCB0-95D5-C446-8EB3-6A6D85935981}" dt="2023-01-09T21:12:04.787" v="1794" actId="2696"/>
        <pc:sldMkLst>
          <pc:docMk/>
          <pc:sldMk cId="485273856" sldId="423"/>
        </pc:sldMkLst>
      </pc:sldChg>
      <pc:sldChg chg="modSp add del mod">
        <pc:chgData name="Daniel Khashabi" userId="62390808-c838-45e6-be59-d6fd0d208bc8" providerId="ADAL" clId="{AF0ECCB0-95D5-C446-8EB3-6A6D85935981}" dt="2023-01-09T20:45:52.111" v="1414" actId="2696"/>
        <pc:sldMkLst>
          <pc:docMk/>
          <pc:sldMk cId="756748753" sldId="423"/>
        </pc:sldMkLst>
        <pc:spChg chg="mod">
          <ac:chgData name="Daniel Khashabi" userId="62390808-c838-45e6-be59-d6fd0d208bc8" providerId="ADAL" clId="{AF0ECCB0-95D5-C446-8EB3-6A6D85935981}" dt="2023-01-09T20:45:19.008" v="1398" actId="27636"/>
          <ac:spMkLst>
            <pc:docMk/>
            <pc:sldMk cId="756748753" sldId="423"/>
            <ac:spMk id="2" creationId="{00000000-0000-0000-0000-000000000000}"/>
          </ac:spMkLst>
        </pc:spChg>
        <pc:spChg chg="mod">
          <ac:chgData name="Daniel Khashabi" userId="62390808-c838-45e6-be59-d6fd0d208bc8" providerId="ADAL" clId="{AF0ECCB0-95D5-C446-8EB3-6A6D85935981}" dt="2023-01-09T20:45:19.058" v="1399" actId="27636"/>
          <ac:spMkLst>
            <pc:docMk/>
            <pc:sldMk cId="756748753" sldId="423"/>
            <ac:spMk id="3" creationId="{00000000-0000-0000-0000-000000000000}"/>
          </ac:spMkLst>
        </pc:spChg>
      </pc:sldChg>
      <pc:sldChg chg="modSp add del mod">
        <pc:chgData name="Daniel Khashabi" userId="62390808-c838-45e6-be59-d6fd0d208bc8" providerId="ADAL" clId="{AF0ECCB0-95D5-C446-8EB3-6A6D85935981}" dt="2023-01-09T20:45:52.111" v="1414" actId="2696"/>
        <pc:sldMkLst>
          <pc:docMk/>
          <pc:sldMk cId="1902031874" sldId="424"/>
        </pc:sldMkLst>
        <pc:spChg chg="mod">
          <ac:chgData name="Daniel Khashabi" userId="62390808-c838-45e6-be59-d6fd0d208bc8" providerId="ADAL" clId="{AF0ECCB0-95D5-C446-8EB3-6A6D85935981}" dt="2023-01-09T20:45:18.910" v="1397" actId="27636"/>
          <ac:spMkLst>
            <pc:docMk/>
            <pc:sldMk cId="1902031874" sldId="424"/>
            <ac:spMk id="2" creationId="{00000000-0000-0000-0000-000000000000}"/>
          </ac:spMkLst>
        </pc:spChg>
        <pc:spChg chg="mod">
          <ac:chgData name="Daniel Khashabi" userId="62390808-c838-45e6-be59-d6fd0d208bc8" providerId="ADAL" clId="{AF0ECCB0-95D5-C446-8EB3-6A6D85935981}" dt="2023-01-09T20:45:18.901" v="1392" actId="27636"/>
          <ac:spMkLst>
            <pc:docMk/>
            <pc:sldMk cId="1902031874" sldId="424"/>
            <ac:spMk id="3" creationId="{00000000-0000-0000-0000-000000000000}"/>
          </ac:spMkLst>
        </pc:spChg>
        <pc:spChg chg="mod">
          <ac:chgData name="Daniel Khashabi" userId="62390808-c838-45e6-be59-d6fd0d208bc8" providerId="ADAL" clId="{AF0ECCB0-95D5-C446-8EB3-6A6D85935981}" dt="2023-01-09T20:45:18.903" v="1393" actId="27636"/>
          <ac:spMkLst>
            <pc:docMk/>
            <pc:sldMk cId="1902031874" sldId="424"/>
            <ac:spMk id="29" creationId="{00000000-0000-0000-0000-000000000000}"/>
          </ac:spMkLst>
        </pc:spChg>
        <pc:spChg chg="mod">
          <ac:chgData name="Daniel Khashabi" userId="62390808-c838-45e6-be59-d6fd0d208bc8" providerId="ADAL" clId="{AF0ECCB0-95D5-C446-8EB3-6A6D85935981}" dt="2023-01-09T20:45:18.907" v="1395" actId="27636"/>
          <ac:spMkLst>
            <pc:docMk/>
            <pc:sldMk cId="1902031874" sldId="424"/>
            <ac:spMk id="31" creationId="{00000000-0000-0000-0000-000000000000}"/>
          </ac:spMkLst>
        </pc:spChg>
        <pc:spChg chg="mod">
          <ac:chgData name="Daniel Khashabi" userId="62390808-c838-45e6-be59-d6fd0d208bc8" providerId="ADAL" clId="{AF0ECCB0-95D5-C446-8EB3-6A6D85935981}" dt="2023-01-09T20:45:18.905" v="1394" actId="27636"/>
          <ac:spMkLst>
            <pc:docMk/>
            <pc:sldMk cId="1902031874" sldId="424"/>
            <ac:spMk id="32" creationId="{00000000-0000-0000-0000-000000000000}"/>
          </ac:spMkLst>
        </pc:spChg>
        <pc:spChg chg="mod">
          <ac:chgData name="Daniel Khashabi" userId="62390808-c838-45e6-be59-d6fd0d208bc8" providerId="ADAL" clId="{AF0ECCB0-95D5-C446-8EB3-6A6D85935981}" dt="2023-01-09T20:45:18.909" v="1396" actId="27636"/>
          <ac:spMkLst>
            <pc:docMk/>
            <pc:sldMk cId="1902031874" sldId="424"/>
            <ac:spMk id="33" creationId="{00000000-0000-0000-0000-000000000000}"/>
          </ac:spMkLst>
        </pc:spChg>
      </pc:sldChg>
      <pc:sldChg chg="add del">
        <pc:chgData name="Daniel Khashabi" userId="62390808-c838-45e6-be59-d6fd0d208bc8" providerId="ADAL" clId="{AF0ECCB0-95D5-C446-8EB3-6A6D85935981}" dt="2023-01-11T00:26:15.578" v="5140" actId="2696"/>
        <pc:sldMkLst>
          <pc:docMk/>
          <pc:sldMk cId="3143628328" sldId="424"/>
        </pc:sldMkLst>
      </pc:sldChg>
      <pc:sldChg chg="add del">
        <pc:chgData name="Daniel Khashabi" userId="62390808-c838-45e6-be59-d6fd0d208bc8" providerId="ADAL" clId="{AF0ECCB0-95D5-C446-8EB3-6A6D85935981}" dt="2023-01-09T21:12:11.070" v="1796" actId="2696"/>
        <pc:sldMkLst>
          <pc:docMk/>
          <pc:sldMk cId="120666607" sldId="425"/>
        </pc:sldMkLst>
      </pc:sldChg>
      <pc:sldChg chg="add del">
        <pc:chgData name="Daniel Khashabi" userId="62390808-c838-45e6-be59-d6fd0d208bc8" providerId="ADAL" clId="{AF0ECCB0-95D5-C446-8EB3-6A6D85935981}" dt="2023-01-09T20:45:52.111" v="1414" actId="2696"/>
        <pc:sldMkLst>
          <pc:docMk/>
          <pc:sldMk cId="3937318848" sldId="425"/>
        </pc:sldMkLst>
      </pc:sldChg>
      <pc:sldChg chg="modSp add del mod">
        <pc:chgData name="Daniel Khashabi" userId="62390808-c838-45e6-be59-d6fd0d208bc8" providerId="ADAL" clId="{AF0ECCB0-95D5-C446-8EB3-6A6D85935981}" dt="2023-01-09T20:45:52.111" v="1414" actId="2696"/>
        <pc:sldMkLst>
          <pc:docMk/>
          <pc:sldMk cId="815824631" sldId="426"/>
        </pc:sldMkLst>
        <pc:spChg chg="mod">
          <ac:chgData name="Daniel Khashabi" userId="62390808-c838-45e6-be59-d6fd0d208bc8" providerId="ADAL" clId="{AF0ECCB0-95D5-C446-8EB3-6A6D85935981}" dt="2023-01-09T20:45:19.088" v="1401" actId="27636"/>
          <ac:spMkLst>
            <pc:docMk/>
            <pc:sldMk cId="815824631" sldId="426"/>
            <ac:spMk id="2" creationId="{B88A8F7B-DC53-4E4B-ABD7-75820D0BA1DD}"/>
          </ac:spMkLst>
        </pc:spChg>
        <pc:spChg chg="mod">
          <ac:chgData name="Daniel Khashabi" userId="62390808-c838-45e6-be59-d6fd0d208bc8" providerId="ADAL" clId="{AF0ECCB0-95D5-C446-8EB3-6A6D85935981}" dt="2023-01-09T20:45:19.086" v="1400" actId="27636"/>
          <ac:spMkLst>
            <pc:docMk/>
            <pc:sldMk cId="815824631" sldId="426"/>
            <ac:spMk id="3" creationId="{D45B34EE-A043-4310-A8C3-CD52630AAADB}"/>
          </ac:spMkLst>
        </pc:spChg>
      </pc:sldChg>
      <pc:sldChg chg="add del">
        <pc:chgData name="Daniel Khashabi" userId="62390808-c838-45e6-be59-d6fd0d208bc8" providerId="ADAL" clId="{AF0ECCB0-95D5-C446-8EB3-6A6D85935981}" dt="2023-01-09T21:12:02.168" v="1793" actId="2696"/>
        <pc:sldMkLst>
          <pc:docMk/>
          <pc:sldMk cId="3598457428" sldId="426"/>
        </pc:sldMkLst>
      </pc:sldChg>
      <pc:sldChg chg="add del">
        <pc:chgData name="Daniel Khashabi" userId="62390808-c838-45e6-be59-d6fd0d208bc8" providerId="ADAL" clId="{AF0ECCB0-95D5-C446-8EB3-6A6D85935981}" dt="2023-01-09T20:45:52.111" v="1414" actId="2696"/>
        <pc:sldMkLst>
          <pc:docMk/>
          <pc:sldMk cId="1826480030" sldId="427"/>
        </pc:sldMkLst>
      </pc:sldChg>
      <pc:sldChg chg="add del">
        <pc:chgData name="Daniel Khashabi" userId="62390808-c838-45e6-be59-d6fd0d208bc8" providerId="ADAL" clId="{AF0ECCB0-95D5-C446-8EB3-6A6D85935981}" dt="2023-01-09T21:11:59.353" v="1792" actId="2696"/>
        <pc:sldMkLst>
          <pc:docMk/>
          <pc:sldMk cId="1874423867" sldId="427"/>
        </pc:sldMkLst>
      </pc:sldChg>
      <pc:sldChg chg="add del">
        <pc:chgData name="Daniel Khashabi" userId="62390808-c838-45e6-be59-d6fd0d208bc8" providerId="ADAL" clId="{AF0ECCB0-95D5-C446-8EB3-6A6D85935981}" dt="2023-01-09T21:12:13.170" v="1798" actId="2696"/>
        <pc:sldMkLst>
          <pc:docMk/>
          <pc:sldMk cId="1200851144" sldId="428"/>
        </pc:sldMkLst>
      </pc:sldChg>
      <pc:sldChg chg="modSp add del mod">
        <pc:chgData name="Daniel Khashabi" userId="62390808-c838-45e6-be59-d6fd0d208bc8" providerId="ADAL" clId="{AF0ECCB0-95D5-C446-8EB3-6A6D85935981}" dt="2023-01-09T20:45:52.111" v="1414" actId="2696"/>
        <pc:sldMkLst>
          <pc:docMk/>
          <pc:sldMk cId="2957138001" sldId="428"/>
        </pc:sldMkLst>
        <pc:spChg chg="mod">
          <ac:chgData name="Daniel Khashabi" userId="62390808-c838-45e6-be59-d6fd0d208bc8" providerId="ADAL" clId="{AF0ECCB0-95D5-C446-8EB3-6A6D85935981}" dt="2023-01-09T20:45:19.368" v="1408" actId="27636"/>
          <ac:spMkLst>
            <pc:docMk/>
            <pc:sldMk cId="2957138001" sldId="428"/>
            <ac:spMk id="2" creationId="{5992CCC3-D537-4081-B09C-BB4FC2519053}"/>
          </ac:spMkLst>
        </pc:spChg>
        <pc:spChg chg="mod">
          <ac:chgData name="Daniel Khashabi" userId="62390808-c838-45e6-be59-d6fd0d208bc8" providerId="ADAL" clId="{AF0ECCB0-95D5-C446-8EB3-6A6D85935981}" dt="2023-01-09T20:45:19.404" v="1409" actId="27636"/>
          <ac:spMkLst>
            <pc:docMk/>
            <pc:sldMk cId="2957138001" sldId="428"/>
            <ac:spMk id="3" creationId="{6CDD76DE-FB75-4C02-A611-97B51324CF67}"/>
          </ac:spMkLst>
        </pc:spChg>
      </pc:sldChg>
      <pc:sldChg chg="modSp add del mod">
        <pc:chgData name="Daniel Khashabi" userId="62390808-c838-45e6-be59-d6fd0d208bc8" providerId="ADAL" clId="{AF0ECCB0-95D5-C446-8EB3-6A6D85935981}" dt="2023-01-09T20:45:52.111" v="1414" actId="2696"/>
        <pc:sldMkLst>
          <pc:docMk/>
          <pc:sldMk cId="821681260" sldId="429"/>
        </pc:sldMkLst>
        <pc:spChg chg="mod">
          <ac:chgData name="Daniel Khashabi" userId="62390808-c838-45e6-be59-d6fd0d208bc8" providerId="ADAL" clId="{AF0ECCB0-95D5-C446-8EB3-6A6D85935981}" dt="2023-01-09T20:45:19.456" v="1411" actId="27636"/>
          <ac:spMkLst>
            <pc:docMk/>
            <pc:sldMk cId="821681260" sldId="429"/>
            <ac:spMk id="2" creationId="{3F2226F3-A842-49EC-93DA-C15E16793797}"/>
          </ac:spMkLst>
        </pc:spChg>
      </pc:sldChg>
      <pc:sldChg chg="add del">
        <pc:chgData name="Daniel Khashabi" userId="62390808-c838-45e6-be59-d6fd0d208bc8" providerId="ADAL" clId="{AF0ECCB0-95D5-C446-8EB3-6A6D85935981}" dt="2023-01-09T21:12:15.982" v="1800" actId="2696"/>
        <pc:sldMkLst>
          <pc:docMk/>
          <pc:sldMk cId="1382124982" sldId="429"/>
        </pc:sldMkLst>
      </pc:sldChg>
      <pc:sldChg chg="add del">
        <pc:chgData name="Daniel Khashabi" userId="62390808-c838-45e6-be59-d6fd0d208bc8" providerId="ADAL" clId="{AF0ECCB0-95D5-C446-8EB3-6A6D85935981}" dt="2023-01-11T00:14:18.028" v="4829" actId="2696"/>
        <pc:sldMkLst>
          <pc:docMk/>
          <pc:sldMk cId="2940312755" sldId="430"/>
        </pc:sldMkLst>
      </pc:sldChg>
      <pc:sldChg chg="modSp add del mod">
        <pc:chgData name="Daniel Khashabi" userId="62390808-c838-45e6-be59-d6fd0d208bc8" providerId="ADAL" clId="{AF0ECCB0-95D5-C446-8EB3-6A6D85935981}" dt="2023-01-09T20:45:52.111" v="1414" actId="2696"/>
        <pc:sldMkLst>
          <pc:docMk/>
          <pc:sldMk cId="3171516445" sldId="430"/>
        </pc:sldMkLst>
        <pc:spChg chg="mod">
          <ac:chgData name="Daniel Khashabi" userId="62390808-c838-45e6-be59-d6fd0d208bc8" providerId="ADAL" clId="{AF0ECCB0-95D5-C446-8EB3-6A6D85935981}" dt="2023-01-09T20:44:28.496" v="1380" actId="27636"/>
          <ac:spMkLst>
            <pc:docMk/>
            <pc:sldMk cId="3171516445" sldId="430"/>
            <ac:spMk id="9" creationId="{F53E7711-86DD-8642-A442-836F2480D4C4}"/>
          </ac:spMkLst>
        </pc:spChg>
      </pc:sldChg>
      <pc:sldChg chg="modSp del mod chgLayout">
        <pc:chgData name="Daniel Khashabi" userId="62390808-c838-45e6-be59-d6fd0d208bc8" providerId="ADAL" clId="{AF0ECCB0-95D5-C446-8EB3-6A6D85935981}" dt="2023-01-09T21:02:39.098" v="1525" actId="2696"/>
        <pc:sldMkLst>
          <pc:docMk/>
          <pc:sldMk cId="3280763014" sldId="440"/>
        </pc:sldMkLst>
        <pc:spChg chg="mod ord">
          <ac:chgData name="Daniel Khashabi" userId="62390808-c838-45e6-be59-d6fd0d208bc8" providerId="ADAL" clId="{AF0ECCB0-95D5-C446-8EB3-6A6D85935981}" dt="2023-01-09T02:08:21.781" v="58" actId="700"/>
          <ac:spMkLst>
            <pc:docMk/>
            <pc:sldMk cId="3280763014" sldId="440"/>
            <ac:spMk id="2" creationId="{00000000-0000-0000-0000-000000000000}"/>
          </ac:spMkLst>
        </pc:spChg>
        <pc:spChg chg="mod ord">
          <ac:chgData name="Daniel Khashabi" userId="62390808-c838-45e6-be59-d6fd0d208bc8" providerId="ADAL" clId="{AF0ECCB0-95D5-C446-8EB3-6A6D85935981}" dt="2023-01-09T02:08:21.781" v="58" actId="700"/>
          <ac:spMkLst>
            <pc:docMk/>
            <pc:sldMk cId="3280763014" sldId="440"/>
            <ac:spMk id="3" creationId="{00000000-0000-0000-0000-000000000000}"/>
          </ac:spMkLst>
        </pc:spChg>
        <pc:spChg chg="mod ord">
          <ac:chgData name="Daniel Khashabi" userId="62390808-c838-45e6-be59-d6fd0d208bc8" providerId="ADAL" clId="{AF0ECCB0-95D5-C446-8EB3-6A6D85935981}" dt="2023-01-09T19:38:52.152" v="468"/>
          <ac:spMkLst>
            <pc:docMk/>
            <pc:sldMk cId="3280763014" sldId="440"/>
            <ac:spMk id="4" creationId="{00000000-0000-0000-0000-000000000000}"/>
          </ac:spMkLst>
        </pc:spChg>
      </pc:sldChg>
      <pc:sldChg chg="modSp add del mod chgLayout">
        <pc:chgData name="Daniel Khashabi" userId="62390808-c838-45e6-be59-d6fd0d208bc8" providerId="ADAL" clId="{AF0ECCB0-95D5-C446-8EB3-6A6D85935981}" dt="2023-01-09T21:03:50.866" v="1548" actId="2696"/>
        <pc:sldMkLst>
          <pc:docMk/>
          <pc:sldMk cId="2520263187" sldId="441"/>
        </pc:sldMkLst>
        <pc:spChg chg="mod ord">
          <ac:chgData name="Daniel Khashabi" userId="62390808-c838-45e6-be59-d6fd0d208bc8" providerId="ADAL" clId="{AF0ECCB0-95D5-C446-8EB3-6A6D85935981}" dt="2023-01-09T02:08:21.781" v="58" actId="700"/>
          <ac:spMkLst>
            <pc:docMk/>
            <pc:sldMk cId="2520263187" sldId="441"/>
            <ac:spMk id="2" creationId="{00000000-0000-0000-0000-000000000000}"/>
          </ac:spMkLst>
        </pc:spChg>
        <pc:spChg chg="mod ord">
          <ac:chgData name="Daniel Khashabi" userId="62390808-c838-45e6-be59-d6fd0d208bc8" providerId="ADAL" clId="{AF0ECCB0-95D5-C446-8EB3-6A6D85935981}" dt="2023-01-09T02:08:21.781" v="58" actId="700"/>
          <ac:spMkLst>
            <pc:docMk/>
            <pc:sldMk cId="2520263187" sldId="441"/>
            <ac:spMk id="3" creationId="{00000000-0000-0000-0000-000000000000}"/>
          </ac:spMkLst>
        </pc:spChg>
        <pc:spChg chg="mod ord">
          <ac:chgData name="Daniel Khashabi" userId="62390808-c838-45e6-be59-d6fd0d208bc8" providerId="ADAL" clId="{AF0ECCB0-95D5-C446-8EB3-6A6D85935981}" dt="2023-01-09T19:38:52.152" v="468"/>
          <ac:spMkLst>
            <pc:docMk/>
            <pc:sldMk cId="2520263187" sldId="441"/>
            <ac:spMk id="4" creationId="{00000000-0000-0000-0000-000000000000}"/>
          </ac:spMkLst>
        </pc:spChg>
        <pc:spChg chg="mod">
          <ac:chgData name="Daniel Khashabi" userId="62390808-c838-45e6-be59-d6fd0d208bc8" providerId="ADAL" clId="{AF0ECCB0-95D5-C446-8EB3-6A6D85935981}" dt="2023-01-09T19:38:52.152" v="468"/>
          <ac:spMkLst>
            <pc:docMk/>
            <pc:sldMk cId="2520263187" sldId="441"/>
            <ac:spMk id="6" creationId="{00000000-0000-0000-0000-000000000000}"/>
          </ac:spMkLst>
        </pc:spChg>
      </pc:sldChg>
      <pc:sldChg chg="modSp add del mod chgLayout">
        <pc:chgData name="Daniel Khashabi" userId="62390808-c838-45e6-be59-d6fd0d208bc8" providerId="ADAL" clId="{AF0ECCB0-95D5-C446-8EB3-6A6D85935981}" dt="2023-01-09T21:04:36.304" v="1561" actId="2696"/>
        <pc:sldMkLst>
          <pc:docMk/>
          <pc:sldMk cId="3832128322" sldId="442"/>
        </pc:sldMkLst>
        <pc:spChg chg="mod ord">
          <ac:chgData name="Daniel Khashabi" userId="62390808-c838-45e6-be59-d6fd0d208bc8" providerId="ADAL" clId="{AF0ECCB0-95D5-C446-8EB3-6A6D85935981}" dt="2023-01-09T02:08:21.781" v="58" actId="700"/>
          <ac:spMkLst>
            <pc:docMk/>
            <pc:sldMk cId="3832128322" sldId="442"/>
            <ac:spMk id="2" creationId="{00000000-0000-0000-0000-000000000000}"/>
          </ac:spMkLst>
        </pc:spChg>
        <pc:spChg chg="mod ord">
          <ac:chgData name="Daniel Khashabi" userId="62390808-c838-45e6-be59-d6fd0d208bc8" providerId="ADAL" clId="{AF0ECCB0-95D5-C446-8EB3-6A6D85935981}" dt="2023-01-09T02:08:21.781" v="58" actId="700"/>
          <ac:spMkLst>
            <pc:docMk/>
            <pc:sldMk cId="3832128322" sldId="442"/>
            <ac:spMk id="3" creationId="{00000000-0000-0000-0000-000000000000}"/>
          </ac:spMkLst>
        </pc:spChg>
        <pc:spChg chg="mod ord">
          <ac:chgData name="Daniel Khashabi" userId="62390808-c838-45e6-be59-d6fd0d208bc8" providerId="ADAL" clId="{AF0ECCB0-95D5-C446-8EB3-6A6D85935981}" dt="2023-01-09T19:38:52.152" v="468"/>
          <ac:spMkLst>
            <pc:docMk/>
            <pc:sldMk cId="3832128322" sldId="442"/>
            <ac:spMk id="4" creationId="{00000000-0000-0000-0000-000000000000}"/>
          </ac:spMkLst>
        </pc:spChg>
        <pc:spChg chg="mod">
          <ac:chgData name="Daniel Khashabi" userId="62390808-c838-45e6-be59-d6fd0d208bc8" providerId="ADAL" clId="{AF0ECCB0-95D5-C446-8EB3-6A6D85935981}" dt="2023-01-09T19:38:52.152" v="468"/>
          <ac:spMkLst>
            <pc:docMk/>
            <pc:sldMk cId="3832128322" sldId="442"/>
            <ac:spMk id="7" creationId="{00000000-0000-0000-0000-000000000000}"/>
          </ac:spMkLst>
        </pc:spChg>
      </pc:sldChg>
      <pc:sldChg chg="modSp add del mod chgLayout">
        <pc:chgData name="Daniel Khashabi" userId="62390808-c838-45e6-be59-d6fd0d208bc8" providerId="ADAL" clId="{AF0ECCB0-95D5-C446-8EB3-6A6D85935981}" dt="2023-01-09T21:05:43.260" v="1633" actId="2696"/>
        <pc:sldMkLst>
          <pc:docMk/>
          <pc:sldMk cId="2057243121" sldId="443"/>
        </pc:sldMkLst>
        <pc:spChg chg="mod ord">
          <ac:chgData name="Daniel Khashabi" userId="62390808-c838-45e6-be59-d6fd0d208bc8" providerId="ADAL" clId="{AF0ECCB0-95D5-C446-8EB3-6A6D85935981}" dt="2023-01-09T02:08:21.781" v="58" actId="700"/>
          <ac:spMkLst>
            <pc:docMk/>
            <pc:sldMk cId="2057243121" sldId="443"/>
            <ac:spMk id="2" creationId="{00000000-0000-0000-0000-000000000000}"/>
          </ac:spMkLst>
        </pc:spChg>
        <pc:spChg chg="mod ord">
          <ac:chgData name="Daniel Khashabi" userId="62390808-c838-45e6-be59-d6fd0d208bc8" providerId="ADAL" clId="{AF0ECCB0-95D5-C446-8EB3-6A6D85935981}" dt="2023-01-09T02:08:23.722" v="124" actId="27636"/>
          <ac:spMkLst>
            <pc:docMk/>
            <pc:sldMk cId="2057243121" sldId="443"/>
            <ac:spMk id="3" creationId="{00000000-0000-0000-0000-000000000000}"/>
          </ac:spMkLst>
        </pc:spChg>
        <pc:spChg chg="mod ord">
          <ac:chgData name="Daniel Khashabi" userId="62390808-c838-45e6-be59-d6fd0d208bc8" providerId="ADAL" clId="{AF0ECCB0-95D5-C446-8EB3-6A6D85935981}" dt="2023-01-09T19:38:52.152" v="468"/>
          <ac:spMkLst>
            <pc:docMk/>
            <pc:sldMk cId="2057243121" sldId="443"/>
            <ac:spMk id="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6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8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3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4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0"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1"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2"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3"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4"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5"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6"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7"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8" creationId="{00000000-0000-0000-0000-000000000000}"/>
          </ac:spMkLst>
        </pc:spChg>
        <pc:spChg chg="mod">
          <ac:chgData name="Daniel Khashabi" userId="62390808-c838-45e6-be59-d6fd0d208bc8" providerId="ADAL" clId="{AF0ECCB0-95D5-C446-8EB3-6A6D85935981}" dt="2023-01-09T19:38:52.152" v="468"/>
          <ac:spMkLst>
            <pc:docMk/>
            <pc:sldMk cId="2057243121" sldId="443"/>
            <ac:spMk id="159" creationId="{00000000-0000-0000-0000-000000000000}"/>
          </ac:spMkLst>
        </pc:spChg>
        <pc:grpChg chg="mod">
          <ac:chgData name="Daniel Khashabi" userId="62390808-c838-45e6-be59-d6fd0d208bc8" providerId="ADAL" clId="{AF0ECCB0-95D5-C446-8EB3-6A6D85935981}" dt="2023-01-09T19:01:43.110" v="448"/>
          <ac:grpSpMkLst>
            <pc:docMk/>
            <pc:sldMk cId="2057243121" sldId="443"/>
            <ac:grpSpMk id="140"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3"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6" creationId="{00000000-0000-0000-0000-000000000000}"/>
          </ac:grpSpMkLst>
        </pc:grpChg>
        <pc:grpChg chg="mod">
          <ac:chgData name="Daniel Khashabi" userId="62390808-c838-45e6-be59-d6fd0d208bc8" providerId="ADAL" clId="{AF0ECCB0-95D5-C446-8EB3-6A6D85935981}" dt="2023-01-09T19:01:43.110" v="448"/>
          <ac:grpSpMkLst>
            <pc:docMk/>
            <pc:sldMk cId="2057243121" sldId="443"/>
            <ac:grpSpMk id="149" creationId="{00000000-0000-0000-0000-000000000000}"/>
          </ac:grpSpMkLst>
        </pc:grpChg>
        <pc:picChg chg="mod">
          <ac:chgData name="Daniel Khashabi" userId="62390808-c838-45e6-be59-d6fd0d208bc8" providerId="ADAL" clId="{AF0ECCB0-95D5-C446-8EB3-6A6D85935981}" dt="2023-01-09T21:04:58.821" v="1630" actId="1035"/>
          <ac:picMkLst>
            <pc:docMk/>
            <pc:sldMk cId="2057243121" sldId="443"/>
            <ac:picMk id="138" creationId="{00000000-0000-0000-0000-000000000000}"/>
          </ac:picMkLst>
        </pc:picChg>
      </pc:sldChg>
      <pc:sldChg chg="addSp delSp modSp add del mod">
        <pc:chgData name="Daniel Khashabi" userId="62390808-c838-45e6-be59-d6fd0d208bc8" providerId="ADAL" clId="{AF0ECCB0-95D5-C446-8EB3-6A6D85935981}" dt="2023-01-10T01:57:10.315" v="2366" actId="2696"/>
        <pc:sldMkLst>
          <pc:docMk/>
          <pc:sldMk cId="3431306168" sldId="443"/>
        </pc:sldMkLst>
        <pc:spChg chg="mod">
          <ac:chgData name="Daniel Khashabi" userId="62390808-c838-45e6-be59-d6fd0d208bc8" providerId="ADAL" clId="{AF0ECCB0-95D5-C446-8EB3-6A6D85935981}" dt="2023-01-10T01:37:29.829" v="2052" actId="20577"/>
          <ac:spMkLst>
            <pc:docMk/>
            <pc:sldMk cId="3431306168" sldId="443"/>
            <ac:spMk id="2" creationId="{00000000-0000-0000-0000-000000000000}"/>
          </ac:spMkLst>
        </pc:spChg>
        <pc:cxnChg chg="add del">
          <ac:chgData name="Daniel Khashabi" userId="62390808-c838-45e6-be59-d6fd0d208bc8" providerId="ADAL" clId="{AF0ECCB0-95D5-C446-8EB3-6A6D85935981}" dt="2023-01-10T01:46:04.088" v="2187" actId="21"/>
          <ac:cxnSpMkLst>
            <pc:docMk/>
            <pc:sldMk cId="3431306168" sldId="443"/>
            <ac:cxnSpMk id="6" creationId="{9F3E8897-9CBA-F98C-6257-8F3DC6A3EE5E}"/>
          </ac:cxnSpMkLst>
        </pc:cxnChg>
      </pc:sldChg>
      <pc:sldChg chg="modSp add del mod chgLayout modNotes">
        <pc:chgData name="Daniel Khashabi" userId="62390808-c838-45e6-be59-d6fd0d208bc8" providerId="ADAL" clId="{AF0ECCB0-95D5-C446-8EB3-6A6D85935981}" dt="2023-01-11T00:14:01.369" v="4822" actId="2696"/>
        <pc:sldMkLst>
          <pc:docMk/>
          <pc:sldMk cId="2596352471" sldId="444"/>
        </pc:sldMkLst>
        <pc:spChg chg="mod ord">
          <ac:chgData name="Daniel Khashabi" userId="62390808-c838-45e6-be59-d6fd0d208bc8" providerId="ADAL" clId="{AF0ECCB0-95D5-C446-8EB3-6A6D85935981}" dt="2023-01-09T02:08:24.066" v="138" actId="27636"/>
          <ac:spMkLst>
            <pc:docMk/>
            <pc:sldMk cId="2596352471" sldId="444"/>
            <ac:spMk id="2" creationId="{00000000-0000-0000-0000-000000000000}"/>
          </ac:spMkLst>
        </pc:spChg>
        <pc:spChg chg="mod ord">
          <ac:chgData name="Daniel Khashabi" userId="62390808-c838-45e6-be59-d6fd0d208bc8" providerId="ADAL" clId="{AF0ECCB0-95D5-C446-8EB3-6A6D85935981}" dt="2023-01-09T02:08:24.074" v="139" actId="27636"/>
          <ac:spMkLst>
            <pc:docMk/>
            <pc:sldMk cId="2596352471" sldId="444"/>
            <ac:spMk id="3" creationId="{00000000-0000-0000-0000-000000000000}"/>
          </ac:spMkLst>
        </pc:spChg>
        <pc:spChg chg="mod ord">
          <ac:chgData name="Daniel Khashabi" userId="62390808-c838-45e6-be59-d6fd0d208bc8" providerId="ADAL" clId="{AF0ECCB0-95D5-C446-8EB3-6A6D85935981}" dt="2023-01-09T19:38:52.152" v="468"/>
          <ac:spMkLst>
            <pc:docMk/>
            <pc:sldMk cId="2596352471" sldId="444"/>
            <ac:spMk id="4"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5"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6"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8"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9"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0"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1"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2"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3" creationId="{00000000-0000-0000-0000-000000000000}"/>
          </ac:spMkLst>
        </pc:spChg>
        <pc:spChg chg="mod">
          <ac:chgData name="Daniel Khashabi" userId="62390808-c838-45e6-be59-d6fd0d208bc8" providerId="ADAL" clId="{AF0ECCB0-95D5-C446-8EB3-6A6D85935981}" dt="2023-01-09T19:38:52.152" v="468"/>
          <ac:spMkLst>
            <pc:docMk/>
            <pc:sldMk cId="2596352471" sldId="444"/>
            <ac:spMk id="14" creationId="{00000000-0000-0000-0000-000000000000}"/>
          </ac:spMkLst>
        </pc:spChg>
        <pc:spChg chg="mod">
          <ac:chgData name="Daniel Khashabi" userId="62390808-c838-45e6-be59-d6fd0d208bc8" providerId="ADAL" clId="{AF0ECCB0-95D5-C446-8EB3-6A6D85935981}" dt="2023-01-09T19:01:43.110" v="448"/>
          <ac:spMkLst>
            <pc:docMk/>
            <pc:sldMk cId="2596352471" sldId="444"/>
            <ac:spMk id="15" creationId="{00000000-0000-0000-0000-000000000000}"/>
          </ac:spMkLst>
        </pc:spChg>
      </pc:sldChg>
      <pc:sldChg chg="modSp del mod chgLayout">
        <pc:chgData name="Daniel Khashabi" userId="62390808-c838-45e6-be59-d6fd0d208bc8" providerId="ADAL" clId="{AF0ECCB0-95D5-C446-8EB3-6A6D85935981}" dt="2023-01-09T21:05:43.260" v="1633" actId="2696"/>
        <pc:sldMkLst>
          <pc:docMk/>
          <pc:sldMk cId="0" sldId="445"/>
        </pc:sldMkLst>
        <pc:spChg chg="mod ord">
          <ac:chgData name="Daniel Khashabi" userId="62390808-c838-45e6-be59-d6fd0d208bc8" providerId="ADAL" clId="{AF0ECCB0-95D5-C446-8EB3-6A6D85935981}" dt="2023-01-09T02:08:21.781" v="58" actId="700"/>
          <ac:spMkLst>
            <pc:docMk/>
            <pc:sldMk cId="0" sldId="445"/>
            <ac:spMk id="2" creationId="{00000000-0000-0000-0000-000000000000}"/>
          </ac:spMkLst>
        </pc:spChg>
        <pc:spChg chg="mod ord">
          <ac:chgData name="Daniel Khashabi" userId="62390808-c838-45e6-be59-d6fd0d208bc8" providerId="ADAL" clId="{AF0ECCB0-95D5-C446-8EB3-6A6D85935981}" dt="2023-01-09T02:08:21.781" v="58" actId="700"/>
          <ac:spMkLst>
            <pc:docMk/>
            <pc:sldMk cId="0" sldId="445"/>
            <ac:spMk id="3" creationId="{00000000-0000-0000-0000-000000000000}"/>
          </ac:spMkLst>
        </pc:spChg>
        <pc:spChg chg="mod ord">
          <ac:chgData name="Daniel Khashabi" userId="62390808-c838-45e6-be59-d6fd0d208bc8" providerId="ADAL" clId="{AF0ECCB0-95D5-C446-8EB3-6A6D85935981}" dt="2023-01-09T19:38:52.152" v="468"/>
          <ac:spMkLst>
            <pc:docMk/>
            <pc:sldMk cId="0" sldId="445"/>
            <ac:spMk id="4" creationId="{00000000-0000-0000-0000-000000000000}"/>
          </ac:spMkLst>
        </pc:spChg>
      </pc:sldChg>
      <pc:sldChg chg="add del">
        <pc:chgData name="Daniel Khashabi" userId="62390808-c838-45e6-be59-d6fd0d208bc8" providerId="ADAL" clId="{AF0ECCB0-95D5-C446-8EB3-6A6D85935981}" dt="2023-01-10T01:58:09.329" v="2385" actId="2696"/>
        <pc:sldMkLst>
          <pc:docMk/>
          <pc:sldMk cId="1097276255" sldId="445"/>
        </pc:sldMkLst>
      </pc:sldChg>
      <pc:sldChg chg="modSp add del mod">
        <pc:chgData name="Daniel Khashabi" userId="62390808-c838-45e6-be59-d6fd0d208bc8" providerId="ADAL" clId="{AF0ECCB0-95D5-C446-8EB3-6A6D85935981}" dt="2023-01-10T01:58:26.634" v="2389" actId="2696"/>
        <pc:sldMkLst>
          <pc:docMk/>
          <pc:sldMk cId="2103300930" sldId="446"/>
        </pc:sldMkLst>
        <pc:picChg chg="mod">
          <ac:chgData name="Daniel Khashabi" userId="62390808-c838-45e6-be59-d6fd0d208bc8" providerId="ADAL" clId="{AF0ECCB0-95D5-C446-8EB3-6A6D85935981}" dt="2023-01-10T01:58:21.782" v="2388" actId="1076"/>
          <ac:picMkLst>
            <pc:docMk/>
            <pc:sldMk cId="2103300930" sldId="446"/>
            <ac:picMk id="7" creationId="{00000000-0000-0000-0000-000000000000}"/>
          </ac:picMkLst>
        </pc:picChg>
      </pc:sldChg>
      <pc:sldChg chg="modSp del mod chgLayout modNotes">
        <pc:chgData name="Daniel Khashabi" userId="62390808-c838-45e6-be59-d6fd0d208bc8" providerId="ADAL" clId="{AF0ECCB0-95D5-C446-8EB3-6A6D85935981}" dt="2023-01-09T21:05:43.260" v="1633" actId="2696"/>
        <pc:sldMkLst>
          <pc:docMk/>
          <pc:sldMk cId="3460146470" sldId="446"/>
        </pc:sldMkLst>
        <pc:spChg chg="mod ord">
          <ac:chgData name="Daniel Khashabi" userId="62390808-c838-45e6-be59-d6fd0d208bc8" providerId="ADAL" clId="{AF0ECCB0-95D5-C446-8EB3-6A6D85935981}" dt="2023-01-09T02:08:21.781" v="58" actId="700"/>
          <ac:spMkLst>
            <pc:docMk/>
            <pc:sldMk cId="3460146470" sldId="446"/>
            <ac:spMk id="2" creationId="{00000000-0000-0000-0000-000000000000}"/>
          </ac:spMkLst>
        </pc:spChg>
        <pc:spChg chg="mod ord">
          <ac:chgData name="Daniel Khashabi" userId="62390808-c838-45e6-be59-d6fd0d208bc8" providerId="ADAL" clId="{AF0ECCB0-95D5-C446-8EB3-6A6D85935981}" dt="2023-01-09T02:08:23.784" v="126" actId="27636"/>
          <ac:spMkLst>
            <pc:docMk/>
            <pc:sldMk cId="3460146470" sldId="446"/>
            <ac:spMk id="3" creationId="{00000000-0000-0000-0000-000000000000}"/>
          </ac:spMkLst>
        </pc:spChg>
        <pc:spChg chg="mod ord">
          <ac:chgData name="Daniel Khashabi" userId="62390808-c838-45e6-be59-d6fd0d208bc8" providerId="ADAL" clId="{AF0ECCB0-95D5-C446-8EB3-6A6D85935981}" dt="2023-01-09T19:38:52.152" v="468"/>
          <ac:spMkLst>
            <pc:docMk/>
            <pc:sldMk cId="3460146470" sldId="446"/>
            <ac:spMk id="4" creationId="{00000000-0000-0000-0000-000000000000}"/>
          </ac:spMkLst>
        </pc:spChg>
      </pc:sldChg>
      <pc:sldChg chg="modSp del mod chgLayout modNotes">
        <pc:chgData name="Daniel Khashabi" userId="62390808-c838-45e6-be59-d6fd0d208bc8" providerId="ADAL" clId="{AF0ECCB0-95D5-C446-8EB3-6A6D85935981}" dt="2023-01-10T16:46:01.088" v="4795" actId="2696"/>
        <pc:sldMkLst>
          <pc:docMk/>
          <pc:sldMk cId="1008472714" sldId="447"/>
        </pc:sldMkLst>
        <pc:spChg chg="mod ord">
          <ac:chgData name="Daniel Khashabi" userId="62390808-c838-45e6-be59-d6fd0d208bc8" providerId="ADAL" clId="{AF0ECCB0-95D5-C446-8EB3-6A6D85935981}" dt="2023-01-09T02:08:21.781" v="58" actId="700"/>
          <ac:spMkLst>
            <pc:docMk/>
            <pc:sldMk cId="1008472714" sldId="447"/>
            <ac:spMk id="2" creationId="{00000000-0000-0000-0000-000000000000}"/>
          </ac:spMkLst>
        </pc:spChg>
        <pc:spChg chg="mod ord">
          <ac:chgData name="Daniel Khashabi" userId="62390808-c838-45e6-be59-d6fd0d208bc8" providerId="ADAL" clId="{AF0ECCB0-95D5-C446-8EB3-6A6D85935981}" dt="2023-01-09T02:08:21.781" v="58" actId="700"/>
          <ac:spMkLst>
            <pc:docMk/>
            <pc:sldMk cId="1008472714" sldId="447"/>
            <ac:spMk id="3" creationId="{00000000-0000-0000-0000-000000000000}"/>
          </ac:spMkLst>
        </pc:spChg>
        <pc:spChg chg="mod ord">
          <ac:chgData name="Daniel Khashabi" userId="62390808-c838-45e6-be59-d6fd0d208bc8" providerId="ADAL" clId="{AF0ECCB0-95D5-C446-8EB3-6A6D85935981}" dt="2023-01-09T19:38:52.152" v="468"/>
          <ac:spMkLst>
            <pc:docMk/>
            <pc:sldMk cId="1008472714" sldId="447"/>
            <ac:spMk id="4" creationId="{00000000-0000-0000-0000-000000000000}"/>
          </ac:spMkLst>
        </pc:spChg>
      </pc:sldChg>
      <pc:sldChg chg="modSp add del mod chgLayout modNotes">
        <pc:chgData name="Daniel Khashabi" userId="62390808-c838-45e6-be59-d6fd0d208bc8" providerId="ADAL" clId="{AF0ECCB0-95D5-C446-8EB3-6A6D85935981}" dt="2023-01-11T00:13:54.892" v="4812" actId="2696"/>
        <pc:sldMkLst>
          <pc:docMk/>
          <pc:sldMk cId="2411793247" sldId="448"/>
        </pc:sldMkLst>
        <pc:spChg chg="mod ord">
          <ac:chgData name="Daniel Khashabi" userId="62390808-c838-45e6-be59-d6fd0d208bc8" providerId="ADAL" clId="{AF0ECCB0-95D5-C446-8EB3-6A6D85935981}" dt="2023-01-09T02:08:21.781" v="58" actId="700"/>
          <ac:spMkLst>
            <pc:docMk/>
            <pc:sldMk cId="2411793247" sldId="448"/>
            <ac:spMk id="2" creationId="{00000000-0000-0000-0000-000000000000}"/>
          </ac:spMkLst>
        </pc:spChg>
        <pc:spChg chg="mod ord">
          <ac:chgData name="Daniel Khashabi" userId="62390808-c838-45e6-be59-d6fd0d208bc8" providerId="ADAL" clId="{AF0ECCB0-95D5-C446-8EB3-6A6D85935981}" dt="2023-01-09T19:38:52.152" v="468"/>
          <ac:spMkLst>
            <pc:docMk/>
            <pc:sldMk cId="2411793247" sldId="448"/>
            <ac:spMk id="4" creationId="{00000000-0000-0000-0000-000000000000}"/>
          </ac:spMkLst>
        </pc:spChg>
        <pc:picChg chg="mod ord">
          <ac:chgData name="Daniel Khashabi" userId="62390808-c838-45e6-be59-d6fd0d208bc8" providerId="ADAL" clId="{AF0ECCB0-95D5-C446-8EB3-6A6D85935981}" dt="2023-01-09T02:08:21.781" v="58" actId="700"/>
          <ac:picMkLst>
            <pc:docMk/>
            <pc:sldMk cId="2411793247" sldId="448"/>
            <ac:picMk id="5" creationId="{00000000-0000-0000-0000-000000000000}"/>
          </ac:picMkLst>
        </pc:picChg>
      </pc:sldChg>
      <pc:sldChg chg="modSp del mod chgLayout">
        <pc:chgData name="Daniel Khashabi" userId="62390808-c838-45e6-be59-d6fd0d208bc8" providerId="ADAL" clId="{AF0ECCB0-95D5-C446-8EB3-6A6D85935981}" dt="2023-01-09T21:08:19.632" v="1684" actId="2696"/>
        <pc:sldMkLst>
          <pc:docMk/>
          <pc:sldMk cId="1743635715" sldId="449"/>
        </pc:sldMkLst>
        <pc:spChg chg="mod ord">
          <ac:chgData name="Daniel Khashabi" userId="62390808-c838-45e6-be59-d6fd0d208bc8" providerId="ADAL" clId="{AF0ECCB0-95D5-C446-8EB3-6A6D85935981}" dt="2023-01-09T02:08:21.781" v="58" actId="700"/>
          <ac:spMkLst>
            <pc:docMk/>
            <pc:sldMk cId="1743635715" sldId="449"/>
            <ac:spMk id="2" creationId="{2E4E39A2-6A69-4B0D-BFE1-631CAB181010}"/>
          </ac:spMkLst>
        </pc:spChg>
        <pc:spChg chg="mod ord">
          <ac:chgData name="Daniel Khashabi" userId="62390808-c838-45e6-be59-d6fd0d208bc8" providerId="ADAL" clId="{AF0ECCB0-95D5-C446-8EB3-6A6D85935981}" dt="2023-01-09T02:08:21.781" v="58" actId="700"/>
          <ac:spMkLst>
            <pc:docMk/>
            <pc:sldMk cId="1743635715" sldId="449"/>
            <ac:spMk id="3" creationId="{D3FBF7BF-DBDE-4EB9-AF93-15A848E0BFEC}"/>
          </ac:spMkLst>
        </pc:spChg>
        <pc:spChg chg="mod ord">
          <ac:chgData name="Daniel Khashabi" userId="62390808-c838-45e6-be59-d6fd0d208bc8" providerId="ADAL" clId="{AF0ECCB0-95D5-C446-8EB3-6A6D85935981}" dt="2023-01-09T19:38:52.152" v="468"/>
          <ac:spMkLst>
            <pc:docMk/>
            <pc:sldMk cId="1743635715" sldId="449"/>
            <ac:spMk id="4" creationId="{EB8F90C8-5C1F-4710-910E-A687DA76ADF5}"/>
          </ac:spMkLst>
        </pc:spChg>
      </pc:sldChg>
      <pc:sldChg chg="modSp del mod chgLayout">
        <pc:chgData name="Daniel Khashabi" userId="62390808-c838-45e6-be59-d6fd0d208bc8" providerId="ADAL" clId="{AF0ECCB0-95D5-C446-8EB3-6A6D85935981}" dt="2023-01-09T21:08:22.024" v="1685" actId="2696"/>
        <pc:sldMkLst>
          <pc:docMk/>
          <pc:sldMk cId="3563285232" sldId="450"/>
        </pc:sldMkLst>
        <pc:spChg chg="mod ord">
          <ac:chgData name="Daniel Khashabi" userId="62390808-c838-45e6-be59-d6fd0d208bc8" providerId="ADAL" clId="{AF0ECCB0-95D5-C446-8EB3-6A6D85935981}" dt="2023-01-09T02:08:21.781" v="58" actId="700"/>
          <ac:spMkLst>
            <pc:docMk/>
            <pc:sldMk cId="3563285232" sldId="450"/>
            <ac:spMk id="2" creationId="{54771BBB-B4E8-4E12-837F-7BFF77C4B140}"/>
          </ac:spMkLst>
        </pc:spChg>
        <pc:spChg chg="mod ord">
          <ac:chgData name="Daniel Khashabi" userId="62390808-c838-45e6-be59-d6fd0d208bc8" providerId="ADAL" clId="{AF0ECCB0-95D5-C446-8EB3-6A6D85935981}" dt="2023-01-09T02:08:21.781" v="58" actId="700"/>
          <ac:spMkLst>
            <pc:docMk/>
            <pc:sldMk cId="3563285232" sldId="450"/>
            <ac:spMk id="3" creationId="{5F514B99-DDDA-4BF5-9EAB-E8BA72E04507}"/>
          </ac:spMkLst>
        </pc:spChg>
        <pc:spChg chg="mod ord">
          <ac:chgData name="Daniel Khashabi" userId="62390808-c838-45e6-be59-d6fd0d208bc8" providerId="ADAL" clId="{AF0ECCB0-95D5-C446-8EB3-6A6D85935981}" dt="2023-01-09T19:38:52.152" v="468"/>
          <ac:spMkLst>
            <pc:docMk/>
            <pc:sldMk cId="3563285232" sldId="450"/>
            <ac:spMk id="4" creationId="{3B0D7D54-9522-418D-AA49-048BD2E7B8D4}"/>
          </ac:spMkLst>
        </pc:spChg>
        <pc:graphicFrameChg chg="mod">
          <ac:chgData name="Daniel Khashabi" userId="62390808-c838-45e6-be59-d6fd0d208bc8" providerId="ADAL" clId="{AF0ECCB0-95D5-C446-8EB3-6A6D85935981}" dt="2023-01-09T19:01:43.110" v="448"/>
          <ac:graphicFrameMkLst>
            <pc:docMk/>
            <pc:sldMk cId="3563285232" sldId="450"/>
            <ac:graphicFrameMk id="5" creationId="{4B1545B7-9AAE-4291-8671-2CBEC24B6D6D}"/>
          </ac:graphicFrameMkLst>
        </pc:graphicFrameChg>
      </pc:sldChg>
      <pc:sldChg chg="delSp modSp add del mod chgLayout">
        <pc:chgData name="Daniel Khashabi" userId="62390808-c838-45e6-be59-d6fd0d208bc8" providerId="ADAL" clId="{AF0ECCB0-95D5-C446-8EB3-6A6D85935981}" dt="2023-01-11T00:25:29.008" v="5138" actId="1076"/>
        <pc:sldMkLst>
          <pc:docMk/>
          <pc:sldMk cId="3518321421" sldId="451"/>
        </pc:sldMkLst>
        <pc:spChg chg="mod ord">
          <ac:chgData name="Daniel Khashabi" userId="62390808-c838-45e6-be59-d6fd0d208bc8" providerId="ADAL" clId="{AF0ECCB0-95D5-C446-8EB3-6A6D85935981}" dt="2023-01-11T00:16:57.539" v="4917" actId="20577"/>
          <ac:spMkLst>
            <pc:docMk/>
            <pc:sldMk cId="3518321421" sldId="451"/>
            <ac:spMk id="2" creationId="{00000000-0000-0000-0000-000000000000}"/>
          </ac:spMkLst>
        </pc:spChg>
        <pc:spChg chg="mod ord">
          <ac:chgData name="Daniel Khashabi" userId="62390808-c838-45e6-be59-d6fd0d208bc8" providerId="ADAL" clId="{AF0ECCB0-95D5-C446-8EB3-6A6D85935981}" dt="2023-01-09T19:38:52.152" v="468"/>
          <ac:spMkLst>
            <pc:docMk/>
            <pc:sldMk cId="3518321421" sldId="451"/>
            <ac:spMk id="4" creationId="{00000000-0000-0000-0000-000000000000}"/>
          </ac:spMkLst>
        </pc:spChg>
        <pc:spChg chg="del mod">
          <ac:chgData name="Daniel Khashabi" userId="62390808-c838-45e6-be59-d6fd0d208bc8" providerId="ADAL" clId="{AF0ECCB0-95D5-C446-8EB3-6A6D85935981}" dt="2023-01-11T00:25:15.264" v="5136" actId="478"/>
          <ac:spMkLst>
            <pc:docMk/>
            <pc:sldMk cId="3518321421" sldId="451"/>
            <ac:spMk id="10" creationId="{37D0586A-E8B0-454C-B476-6CB571304AE5}"/>
          </ac:spMkLst>
        </pc:spChg>
        <pc:spChg chg="mod">
          <ac:chgData name="Daniel Khashabi" userId="62390808-c838-45e6-be59-d6fd0d208bc8" providerId="ADAL" clId="{AF0ECCB0-95D5-C446-8EB3-6A6D85935981}" dt="2023-01-11T00:25:29.008" v="5138" actId="1076"/>
          <ac:spMkLst>
            <pc:docMk/>
            <pc:sldMk cId="3518321421" sldId="451"/>
            <ac:spMk id="11" creationId="{B1548ECD-4938-42C4-B182-894683951A6E}"/>
          </ac:spMkLst>
        </pc:spChg>
        <pc:spChg chg="mod">
          <ac:chgData name="Daniel Khashabi" userId="62390808-c838-45e6-be59-d6fd0d208bc8" providerId="ADAL" clId="{AF0ECCB0-95D5-C446-8EB3-6A6D85935981}" dt="2023-01-11T00:25:29.008" v="5138" actId="1076"/>
          <ac:spMkLst>
            <pc:docMk/>
            <pc:sldMk cId="3518321421" sldId="451"/>
            <ac:spMk id="12" creationId="{B43708D5-BDE7-4415-B103-694CEBF78D7C}"/>
          </ac:spMkLst>
        </pc:spChg>
        <pc:spChg chg="mod">
          <ac:chgData name="Daniel Khashabi" userId="62390808-c838-45e6-be59-d6fd0d208bc8" providerId="ADAL" clId="{AF0ECCB0-95D5-C446-8EB3-6A6D85935981}" dt="2023-01-11T00:25:29.008" v="5138" actId="1076"/>
          <ac:spMkLst>
            <pc:docMk/>
            <pc:sldMk cId="3518321421" sldId="451"/>
            <ac:spMk id="13" creationId="{08DFBB4F-352B-47C5-9A35-399EB7B48C89}"/>
          </ac:spMkLst>
        </pc:spChg>
        <pc:picChg chg="mod ord modCrop">
          <ac:chgData name="Daniel Khashabi" userId="62390808-c838-45e6-be59-d6fd0d208bc8" providerId="ADAL" clId="{AF0ECCB0-95D5-C446-8EB3-6A6D85935981}" dt="2023-01-11T00:25:29.008" v="5138" actId="1076"/>
          <ac:picMkLst>
            <pc:docMk/>
            <pc:sldMk cId="3518321421" sldId="451"/>
            <ac:picMk id="5" creationId="{00000000-0000-0000-0000-000000000000}"/>
          </ac:picMkLst>
        </pc:picChg>
      </pc:sldChg>
      <pc:sldChg chg="modSp add del mod modNotes">
        <pc:chgData name="Daniel Khashabi" userId="62390808-c838-45e6-be59-d6fd0d208bc8" providerId="ADAL" clId="{AF0ECCB0-95D5-C446-8EB3-6A6D85935981}" dt="2023-01-09T19:42:43.971" v="906" actId="2696"/>
        <pc:sldMkLst>
          <pc:docMk/>
          <pc:sldMk cId="2515119926" sldId="596"/>
        </pc:sldMkLst>
        <pc:spChg chg="mod">
          <ac:chgData name="Daniel Khashabi" userId="62390808-c838-45e6-be59-d6fd0d208bc8" providerId="ADAL" clId="{AF0ECCB0-95D5-C446-8EB3-6A6D85935981}" dt="2023-01-09T19:38:52.152" v="468"/>
          <ac:spMkLst>
            <pc:docMk/>
            <pc:sldMk cId="2515119926" sldId="596"/>
            <ac:spMk id="2" creationId="{3A914E57-ED47-38E0-2359-37B6DE620B39}"/>
          </ac:spMkLst>
        </pc:spChg>
        <pc:spChg chg="mod">
          <ac:chgData name="Daniel Khashabi" userId="62390808-c838-45e6-be59-d6fd0d208bc8" providerId="ADAL" clId="{AF0ECCB0-95D5-C446-8EB3-6A6D85935981}" dt="2023-01-09T19:38:52.152" v="468"/>
          <ac:spMkLst>
            <pc:docMk/>
            <pc:sldMk cId="2515119926" sldId="596"/>
            <ac:spMk id="3" creationId="{55D4434B-0250-D46F-EAEF-541FBB0598B8}"/>
          </ac:spMkLst>
        </pc:spChg>
        <pc:spChg chg="mod">
          <ac:chgData name="Daniel Khashabi" userId="62390808-c838-45e6-be59-d6fd0d208bc8" providerId="ADAL" clId="{AF0ECCB0-95D5-C446-8EB3-6A6D85935981}" dt="2023-01-09T19:38:12.704" v="465" actId="27636"/>
          <ac:spMkLst>
            <pc:docMk/>
            <pc:sldMk cId="2515119926" sldId="596"/>
            <ac:spMk id="285" creationId="{00000000-0000-0000-0000-000000000000}"/>
          </ac:spMkLst>
        </pc:spChg>
      </pc:sldChg>
      <pc:sldChg chg="addSp delSp modSp del mod chgLayout modNotes">
        <pc:chgData name="Daniel Khashabi" userId="62390808-c838-45e6-be59-d6fd0d208bc8" providerId="ADAL" clId="{AF0ECCB0-95D5-C446-8EB3-6A6D85935981}" dt="2023-01-09T21:00:35.529" v="1511" actId="2696"/>
        <pc:sldMkLst>
          <pc:docMk/>
          <pc:sldMk cId="3082728864" sldId="1224"/>
        </pc:sldMkLst>
        <pc:spChg chg="mod">
          <ac:chgData name="Daniel Khashabi" userId="62390808-c838-45e6-be59-d6fd0d208bc8" providerId="ADAL" clId="{AF0ECCB0-95D5-C446-8EB3-6A6D85935981}" dt="2023-01-09T19:38:52.152" v="468"/>
          <ac:spMkLst>
            <pc:docMk/>
            <pc:sldMk cId="3082728864" sldId="1224"/>
            <ac:spMk id="2" creationId="{00000000-0000-0000-0000-000000000000}"/>
          </ac:spMkLst>
        </pc:spChg>
        <pc:spChg chg="add del mod ord">
          <ac:chgData name="Daniel Khashabi" userId="62390808-c838-45e6-be59-d6fd0d208bc8" providerId="ADAL" clId="{AF0ECCB0-95D5-C446-8EB3-6A6D85935981}" dt="2023-01-09T19:45:37.719" v="998" actId="478"/>
          <ac:spMkLst>
            <pc:docMk/>
            <pc:sldMk cId="3082728864" sldId="1224"/>
            <ac:spMk id="3" creationId="{6F0155CC-5AFD-A9C7-09C8-A8E0C209B8B8}"/>
          </ac:spMkLst>
        </pc:spChg>
        <pc:spChg chg="add del mod ord">
          <ac:chgData name="Daniel Khashabi" userId="62390808-c838-45e6-be59-d6fd0d208bc8" providerId="ADAL" clId="{AF0ECCB0-95D5-C446-8EB3-6A6D85935981}" dt="2023-01-09T19:45:35.929" v="997" actId="478"/>
          <ac:spMkLst>
            <pc:docMk/>
            <pc:sldMk cId="3082728864" sldId="1224"/>
            <ac:spMk id="4" creationId="{6CFD6070-FC1B-1415-3402-4E621587B6C1}"/>
          </ac:spMkLst>
        </pc:spChg>
        <pc:spChg chg="mod">
          <ac:chgData name="Daniel Khashabi" userId="62390808-c838-45e6-be59-d6fd0d208bc8" providerId="ADAL" clId="{AF0ECCB0-95D5-C446-8EB3-6A6D85935981}" dt="2023-01-09T19:38:52.152" v="468"/>
          <ac:spMkLst>
            <pc:docMk/>
            <pc:sldMk cId="3082728864" sldId="1224"/>
            <ac:spMk id="8"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9"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10"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1" creationId="{00000000-0000-0000-0000-000000000000}"/>
          </ac:spMkLst>
        </pc:spChg>
        <pc:spChg chg="mod">
          <ac:chgData name="Daniel Khashabi" userId="62390808-c838-45e6-be59-d6fd0d208bc8" providerId="ADAL" clId="{AF0ECCB0-95D5-C446-8EB3-6A6D85935981}" dt="2023-01-09T19:38:52.152" v="468"/>
          <ac:spMkLst>
            <pc:docMk/>
            <pc:sldMk cId="3082728864" sldId="1224"/>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792376978" sldId="1225"/>
        </pc:sldMkLst>
        <pc:spChg chg="mod">
          <ac:chgData name="Daniel Khashabi" userId="62390808-c838-45e6-be59-d6fd0d208bc8" providerId="ADAL" clId="{AF0ECCB0-95D5-C446-8EB3-6A6D85935981}" dt="2023-01-09T19:38:52.152" v="468"/>
          <ac:spMkLst>
            <pc:docMk/>
            <pc:sldMk cId="1792376978" sldId="1225"/>
            <ac:spMk id="2" creationId="{00000000-0000-0000-0000-000000000000}"/>
          </ac:spMkLst>
        </pc:spChg>
        <pc:spChg chg="add del mod ord">
          <ac:chgData name="Daniel Khashabi" userId="62390808-c838-45e6-be59-d6fd0d208bc8" providerId="ADAL" clId="{AF0ECCB0-95D5-C446-8EB3-6A6D85935981}" dt="2023-01-09T19:45:51.338" v="1000" actId="478"/>
          <ac:spMkLst>
            <pc:docMk/>
            <pc:sldMk cId="1792376978" sldId="1225"/>
            <ac:spMk id="3" creationId="{AB083342-85F9-A749-EDB4-915D00DA9EE5}"/>
          </ac:spMkLst>
        </pc:spChg>
        <pc:spChg chg="add del mod ord">
          <ac:chgData name="Daniel Khashabi" userId="62390808-c838-45e6-be59-d6fd0d208bc8" providerId="ADAL" clId="{AF0ECCB0-95D5-C446-8EB3-6A6D85935981}" dt="2023-01-09T19:45:49.164" v="999" actId="478"/>
          <ac:spMkLst>
            <pc:docMk/>
            <pc:sldMk cId="1792376978" sldId="1225"/>
            <ac:spMk id="4" creationId="{91EDEEA8-D8AD-3199-F429-1F9697B97823}"/>
          </ac:spMkLst>
        </pc:spChg>
        <pc:spChg chg="mod">
          <ac:chgData name="Daniel Khashabi" userId="62390808-c838-45e6-be59-d6fd0d208bc8" providerId="ADAL" clId="{AF0ECCB0-95D5-C446-8EB3-6A6D85935981}" dt="2023-01-09T19:38:52.152" v="468"/>
          <ac:spMkLst>
            <pc:docMk/>
            <pc:sldMk cId="1792376978" sldId="1225"/>
            <ac:spMk id="8"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3"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4"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5"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6"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19"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0"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1"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2" creationId="{00000000-0000-0000-0000-000000000000}"/>
          </ac:spMkLst>
        </pc:spChg>
        <pc:spChg chg="mod">
          <ac:chgData name="Daniel Khashabi" userId="62390808-c838-45e6-be59-d6fd0d208bc8" providerId="ADAL" clId="{AF0ECCB0-95D5-C446-8EB3-6A6D85935981}" dt="2023-01-09T19:38:52.152" v="468"/>
          <ac:spMkLst>
            <pc:docMk/>
            <pc:sldMk cId="1792376978" sldId="1225"/>
            <ac:spMk id="23" creationId="{00000000-0000-0000-0000-000000000000}"/>
          </ac:spMkLst>
        </pc:spChg>
      </pc:sldChg>
      <pc:sldChg chg="add del">
        <pc:chgData name="Daniel Khashabi" userId="62390808-c838-45e6-be59-d6fd0d208bc8" providerId="ADAL" clId="{AF0ECCB0-95D5-C446-8EB3-6A6D85935981}" dt="2023-01-11T00:16:22.488" v="4885" actId="2696"/>
        <pc:sldMkLst>
          <pc:docMk/>
          <pc:sldMk cId="2187573023" sldId="1225"/>
        </pc:sldMkLst>
      </pc:sldChg>
      <pc:sldChg chg="addSp delSp modSp del mod chgLayout modNotes">
        <pc:chgData name="Daniel Khashabi" userId="62390808-c838-45e6-be59-d6fd0d208bc8" providerId="ADAL" clId="{AF0ECCB0-95D5-C446-8EB3-6A6D85935981}" dt="2023-01-09T19:46:20.161" v="1005" actId="2696"/>
        <pc:sldMkLst>
          <pc:docMk/>
          <pc:sldMk cId="915611200" sldId="1227"/>
        </pc:sldMkLst>
        <pc:spChg chg="add del mod ord">
          <ac:chgData name="Daniel Khashabi" userId="62390808-c838-45e6-be59-d6fd0d208bc8" providerId="ADAL" clId="{AF0ECCB0-95D5-C446-8EB3-6A6D85935981}" dt="2023-01-09T19:45:57.640" v="1002" actId="478"/>
          <ac:spMkLst>
            <pc:docMk/>
            <pc:sldMk cId="915611200" sldId="1227"/>
            <ac:spMk id="2" creationId="{BAB9C077-D834-0E2D-7B67-16CA99B2D377}"/>
          </ac:spMkLst>
        </pc:spChg>
        <pc:spChg chg="add del mod ord">
          <ac:chgData name="Daniel Khashabi" userId="62390808-c838-45e6-be59-d6fd0d208bc8" providerId="ADAL" clId="{AF0ECCB0-95D5-C446-8EB3-6A6D85935981}" dt="2023-01-09T19:45:55.053" v="1001" actId="478"/>
          <ac:spMkLst>
            <pc:docMk/>
            <pc:sldMk cId="915611200" sldId="1227"/>
            <ac:spMk id="3" creationId="{AB0CDF12-1CD3-2E74-9111-E81FCCE84273}"/>
          </ac:spMkLst>
        </pc:spChg>
        <pc:spChg chg="mod">
          <ac:chgData name="Daniel Khashabi" userId="62390808-c838-45e6-be59-d6fd0d208bc8" providerId="ADAL" clId="{AF0ECCB0-95D5-C446-8EB3-6A6D85935981}" dt="2023-01-09T19:38:52.152" v="468"/>
          <ac:spMkLst>
            <pc:docMk/>
            <pc:sldMk cId="915611200" sldId="1227"/>
            <ac:spMk id="8"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1" creationId="{00000000-0000-0000-0000-000000000000}"/>
          </ac:spMkLst>
        </pc:spChg>
        <pc:spChg chg="mod">
          <ac:chgData name="Daniel Khashabi" userId="62390808-c838-45e6-be59-d6fd0d208bc8" providerId="ADAL" clId="{AF0ECCB0-95D5-C446-8EB3-6A6D85935981}" dt="2023-01-09T19:38:52.152" v="468"/>
          <ac:spMkLst>
            <pc:docMk/>
            <pc:sldMk cId="915611200" sldId="1227"/>
            <ac:spMk id="22" creationId="{00000000-0000-0000-0000-000000000000}"/>
          </ac:spMkLst>
        </pc:spChg>
      </pc:sldChg>
      <pc:sldChg chg="addSp delSp modSp del mod chgLayout modNotes">
        <pc:chgData name="Daniel Khashabi" userId="62390808-c838-45e6-be59-d6fd0d208bc8" providerId="ADAL" clId="{AF0ECCB0-95D5-C446-8EB3-6A6D85935981}" dt="2023-01-09T19:46:20.189" v="1006" actId="2696"/>
        <pc:sldMkLst>
          <pc:docMk/>
          <pc:sldMk cId="4225453012" sldId="1228"/>
        </pc:sldMkLst>
        <pc:spChg chg="add del mod ord">
          <ac:chgData name="Daniel Khashabi" userId="62390808-c838-45e6-be59-d6fd0d208bc8" providerId="ADAL" clId="{AF0ECCB0-95D5-C446-8EB3-6A6D85935981}" dt="2023-01-09T19:46:05.424" v="1004" actId="478"/>
          <ac:spMkLst>
            <pc:docMk/>
            <pc:sldMk cId="4225453012" sldId="1228"/>
            <ac:spMk id="2" creationId="{8913E6D0-6DFB-F22A-9F3B-F8A6623193D4}"/>
          </ac:spMkLst>
        </pc:spChg>
        <pc:spChg chg="add del mod ord">
          <ac:chgData name="Daniel Khashabi" userId="62390808-c838-45e6-be59-d6fd0d208bc8" providerId="ADAL" clId="{AF0ECCB0-95D5-C446-8EB3-6A6D85935981}" dt="2023-01-09T19:46:04.313" v="1003" actId="478"/>
          <ac:spMkLst>
            <pc:docMk/>
            <pc:sldMk cId="4225453012" sldId="1228"/>
            <ac:spMk id="3" creationId="{5214B229-1E97-74C8-026A-A067D2B1FDD1}"/>
          </ac:spMkLst>
        </pc:spChg>
        <pc:spChg chg="mod">
          <ac:chgData name="Daniel Khashabi" userId="62390808-c838-45e6-be59-d6fd0d208bc8" providerId="ADAL" clId="{AF0ECCB0-95D5-C446-8EB3-6A6D85935981}" dt="2023-01-09T19:38:52.152" v="468"/>
          <ac:spMkLst>
            <pc:docMk/>
            <pc:sldMk cId="4225453012" sldId="1228"/>
            <ac:spMk id="8"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1" creationId="{00000000-0000-0000-0000-000000000000}"/>
          </ac:spMkLst>
        </pc:spChg>
        <pc:spChg chg="mod">
          <ac:chgData name="Daniel Khashabi" userId="62390808-c838-45e6-be59-d6fd0d208bc8" providerId="ADAL" clId="{AF0ECCB0-95D5-C446-8EB3-6A6D85935981}" dt="2023-01-09T19:38:52.152" v="468"/>
          <ac:spMkLst>
            <pc:docMk/>
            <pc:sldMk cId="4225453012" sldId="1228"/>
            <ac:spMk id="22" creationId="{00000000-0000-0000-0000-000000000000}"/>
          </ac:spMkLst>
        </pc:spChg>
      </pc:sldChg>
      <pc:sldChg chg="addSp modSp del mod chgLayout modNotes">
        <pc:chgData name="Daniel Khashabi" userId="62390808-c838-45e6-be59-d6fd0d208bc8" providerId="ADAL" clId="{AF0ECCB0-95D5-C446-8EB3-6A6D85935981}" dt="2023-01-09T19:46:20.215" v="1007" actId="2696"/>
        <pc:sldMkLst>
          <pc:docMk/>
          <pc:sldMk cId="4274455092" sldId="1229"/>
        </pc:sldMkLst>
        <pc:spChg chg="add mod ord">
          <ac:chgData name="Daniel Khashabi" userId="62390808-c838-45e6-be59-d6fd0d208bc8" providerId="ADAL" clId="{AF0ECCB0-95D5-C446-8EB3-6A6D85935981}" dt="2023-01-09T02:08:23.051" v="98" actId="27636"/>
          <ac:spMkLst>
            <pc:docMk/>
            <pc:sldMk cId="4274455092" sldId="1229"/>
            <ac:spMk id="2" creationId="{DE54F330-D6D7-1FFB-2E92-1A693A7FDFCC}"/>
          </ac:spMkLst>
        </pc:spChg>
        <pc:spChg chg="add mod ord">
          <ac:chgData name="Daniel Khashabi" userId="62390808-c838-45e6-be59-d6fd0d208bc8" providerId="ADAL" clId="{AF0ECCB0-95D5-C446-8EB3-6A6D85935981}" dt="2023-01-09T02:08:21.781" v="58" actId="700"/>
          <ac:spMkLst>
            <pc:docMk/>
            <pc:sldMk cId="4274455092" sldId="1229"/>
            <ac:spMk id="3" creationId="{3966CD61-3D12-3807-4562-22E89111FCEC}"/>
          </ac:spMkLst>
        </pc:spChg>
        <pc:spChg chg="mod">
          <ac:chgData name="Daniel Khashabi" userId="62390808-c838-45e6-be59-d6fd0d208bc8" providerId="ADAL" clId="{AF0ECCB0-95D5-C446-8EB3-6A6D85935981}" dt="2023-01-09T19:01:43.110" v="448"/>
          <ac:spMkLst>
            <pc:docMk/>
            <pc:sldMk cId="4274455092" sldId="1229"/>
            <ac:spMk id="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7"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8"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9"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0"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1"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2"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3"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4"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5" creationId="{00000000-0000-0000-0000-000000000000}"/>
          </ac:spMkLst>
        </pc:spChg>
        <pc:spChg chg="mod">
          <ac:chgData name="Daniel Khashabi" userId="62390808-c838-45e6-be59-d6fd0d208bc8" providerId="ADAL" clId="{AF0ECCB0-95D5-C446-8EB3-6A6D85935981}" dt="2023-01-09T19:01:43.110" v="448"/>
          <ac:spMkLst>
            <pc:docMk/>
            <pc:sldMk cId="4274455092" sldId="1229"/>
            <ac:spMk id="16"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1" creationId="{00000000-0000-0000-0000-000000000000}"/>
          </ac:spMkLst>
        </pc:spChg>
        <pc:spChg chg="mod">
          <ac:chgData name="Daniel Khashabi" userId="62390808-c838-45e6-be59-d6fd0d208bc8" providerId="ADAL" clId="{AF0ECCB0-95D5-C446-8EB3-6A6D85935981}" dt="2023-01-09T19:38:52.152" v="468"/>
          <ac:spMkLst>
            <pc:docMk/>
            <pc:sldMk cId="4274455092" sldId="1229"/>
            <ac:spMk id="22" creationId="{00000000-0000-0000-0000-000000000000}"/>
          </ac:spMkLst>
        </pc:spChg>
      </pc:sldChg>
      <pc:sldChg chg="addSp modSp del mod chgLayout modNotes">
        <pc:chgData name="Daniel Khashabi" userId="62390808-c838-45e6-be59-d6fd0d208bc8" providerId="ADAL" clId="{AF0ECCB0-95D5-C446-8EB3-6A6D85935981}" dt="2023-01-09T19:46:20.248" v="1008" actId="2696"/>
        <pc:sldMkLst>
          <pc:docMk/>
          <pc:sldMk cId="959610799" sldId="1230"/>
        </pc:sldMkLst>
        <pc:spChg chg="add mod ord">
          <ac:chgData name="Daniel Khashabi" userId="62390808-c838-45e6-be59-d6fd0d208bc8" providerId="ADAL" clId="{AF0ECCB0-95D5-C446-8EB3-6A6D85935981}" dt="2023-01-09T02:08:23.068" v="99" actId="27636"/>
          <ac:spMkLst>
            <pc:docMk/>
            <pc:sldMk cId="959610799" sldId="1230"/>
            <ac:spMk id="2" creationId="{E85E39F9-55F7-973A-8CFD-78335766216E}"/>
          </ac:spMkLst>
        </pc:spChg>
        <pc:spChg chg="add mod ord">
          <ac:chgData name="Daniel Khashabi" userId="62390808-c838-45e6-be59-d6fd0d208bc8" providerId="ADAL" clId="{AF0ECCB0-95D5-C446-8EB3-6A6D85935981}" dt="2023-01-09T02:08:21.781" v="58" actId="700"/>
          <ac:spMkLst>
            <pc:docMk/>
            <pc:sldMk cId="959610799" sldId="1230"/>
            <ac:spMk id="3" creationId="{21A29CFE-7E31-35BF-581A-2CEFAEF6137D}"/>
          </ac:spMkLst>
        </pc:spChg>
        <pc:spChg chg="mod">
          <ac:chgData name="Daniel Khashabi" userId="62390808-c838-45e6-be59-d6fd0d208bc8" providerId="ADAL" clId="{AF0ECCB0-95D5-C446-8EB3-6A6D85935981}" dt="2023-01-09T19:01:43.110" v="448"/>
          <ac:spMkLst>
            <pc:docMk/>
            <pc:sldMk cId="959610799" sldId="1230"/>
            <ac:spMk id="5"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7"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8"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9"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0"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2"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6"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7" creationId="{00000000-0000-0000-0000-000000000000}"/>
          </ac:spMkLst>
        </pc:spChg>
        <pc:spChg chg="mod">
          <ac:chgData name="Daniel Khashabi" userId="62390808-c838-45e6-be59-d6fd0d208bc8" providerId="ADAL" clId="{AF0ECCB0-95D5-C446-8EB3-6A6D85935981}" dt="2023-01-09T19:01:43.110" v="448"/>
          <ac:spMkLst>
            <pc:docMk/>
            <pc:sldMk cId="959610799" sldId="1230"/>
            <ac:spMk id="18"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1" creationId="{00000000-0000-0000-0000-000000000000}"/>
          </ac:spMkLst>
        </pc:spChg>
        <pc:spChg chg="mod">
          <ac:chgData name="Daniel Khashabi" userId="62390808-c838-45e6-be59-d6fd0d208bc8" providerId="ADAL" clId="{AF0ECCB0-95D5-C446-8EB3-6A6D85935981}" dt="2023-01-09T19:38:52.152" v="468"/>
          <ac:spMkLst>
            <pc:docMk/>
            <pc:sldMk cId="959610799" sldId="1230"/>
            <ac:spMk id="22" creationId="{00000000-0000-0000-0000-000000000000}"/>
          </ac:spMkLst>
        </pc:spChg>
      </pc:sldChg>
      <pc:sldChg chg="addSp modSp del mod chgLayout modNotes">
        <pc:chgData name="Daniel Khashabi" userId="62390808-c838-45e6-be59-d6fd0d208bc8" providerId="ADAL" clId="{AF0ECCB0-95D5-C446-8EB3-6A6D85935981}" dt="2023-01-09T19:46:20.293" v="1009" actId="2696"/>
        <pc:sldMkLst>
          <pc:docMk/>
          <pc:sldMk cId="3812356727" sldId="1231"/>
        </pc:sldMkLst>
        <pc:spChg chg="add mod ord">
          <ac:chgData name="Daniel Khashabi" userId="62390808-c838-45e6-be59-d6fd0d208bc8" providerId="ADAL" clId="{AF0ECCB0-95D5-C446-8EB3-6A6D85935981}" dt="2023-01-09T02:08:23.082" v="100" actId="27636"/>
          <ac:spMkLst>
            <pc:docMk/>
            <pc:sldMk cId="3812356727" sldId="1231"/>
            <ac:spMk id="2" creationId="{649F857A-4041-714B-15D0-13F9B7D16280}"/>
          </ac:spMkLst>
        </pc:spChg>
        <pc:spChg chg="add mod ord">
          <ac:chgData name="Daniel Khashabi" userId="62390808-c838-45e6-be59-d6fd0d208bc8" providerId="ADAL" clId="{AF0ECCB0-95D5-C446-8EB3-6A6D85935981}" dt="2023-01-09T02:08:21.781" v="58" actId="700"/>
          <ac:spMkLst>
            <pc:docMk/>
            <pc:sldMk cId="3812356727" sldId="1231"/>
            <ac:spMk id="3" creationId="{09D2C1E0-E5DA-1D7D-F6F1-A0009E994588}"/>
          </ac:spMkLst>
        </pc:spChg>
        <pc:spChg chg="mod">
          <ac:chgData name="Daniel Khashabi" userId="62390808-c838-45e6-be59-d6fd0d208bc8" providerId="ADAL" clId="{AF0ECCB0-95D5-C446-8EB3-6A6D85935981}" dt="2023-01-09T19:38:52.152" v="468"/>
          <ac:spMkLst>
            <pc:docMk/>
            <pc:sldMk cId="3812356727" sldId="1231"/>
            <ac:spMk id="8"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1" creationId="{00000000-0000-0000-0000-000000000000}"/>
          </ac:spMkLst>
        </pc:spChg>
        <pc:spChg chg="mod">
          <ac:chgData name="Daniel Khashabi" userId="62390808-c838-45e6-be59-d6fd0d208bc8" providerId="ADAL" clId="{AF0ECCB0-95D5-C446-8EB3-6A6D85935981}" dt="2023-01-09T19:38:52.152" v="468"/>
          <ac:spMkLst>
            <pc:docMk/>
            <pc:sldMk cId="3812356727" sldId="1231"/>
            <ac:spMk id="22" creationId="{00000000-0000-0000-0000-000000000000}"/>
          </ac:spMkLst>
        </pc:spChg>
      </pc:sldChg>
      <pc:sldChg chg="addSp modSp del mod chgLayout modNotes">
        <pc:chgData name="Daniel Khashabi" userId="62390808-c838-45e6-be59-d6fd0d208bc8" providerId="ADAL" clId="{AF0ECCB0-95D5-C446-8EB3-6A6D85935981}" dt="2023-01-09T19:46:20.324" v="1010" actId="2696"/>
        <pc:sldMkLst>
          <pc:docMk/>
          <pc:sldMk cId="3406949372" sldId="1232"/>
        </pc:sldMkLst>
        <pc:spChg chg="add mod ord">
          <ac:chgData name="Daniel Khashabi" userId="62390808-c838-45e6-be59-d6fd0d208bc8" providerId="ADAL" clId="{AF0ECCB0-95D5-C446-8EB3-6A6D85935981}" dt="2023-01-09T02:08:23.098" v="101" actId="27636"/>
          <ac:spMkLst>
            <pc:docMk/>
            <pc:sldMk cId="3406949372" sldId="1232"/>
            <ac:spMk id="2" creationId="{327D988F-64AF-3106-D87B-6447F7A6BDBF}"/>
          </ac:spMkLst>
        </pc:spChg>
        <pc:spChg chg="add mod ord">
          <ac:chgData name="Daniel Khashabi" userId="62390808-c838-45e6-be59-d6fd0d208bc8" providerId="ADAL" clId="{AF0ECCB0-95D5-C446-8EB3-6A6D85935981}" dt="2023-01-09T02:08:21.781" v="58" actId="700"/>
          <ac:spMkLst>
            <pc:docMk/>
            <pc:sldMk cId="3406949372" sldId="1232"/>
            <ac:spMk id="3" creationId="{C34953AC-25E2-D47F-4A3C-1231F90DD13A}"/>
          </ac:spMkLst>
        </pc:spChg>
        <pc:spChg chg="mod">
          <ac:chgData name="Daniel Khashabi" userId="62390808-c838-45e6-be59-d6fd0d208bc8" providerId="ADAL" clId="{AF0ECCB0-95D5-C446-8EB3-6A6D85935981}" dt="2023-01-09T19:38:52.152" v="468"/>
          <ac:spMkLst>
            <pc:docMk/>
            <pc:sldMk cId="3406949372" sldId="1232"/>
            <ac:spMk id="8"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1" creationId="{00000000-0000-0000-0000-000000000000}"/>
          </ac:spMkLst>
        </pc:spChg>
        <pc:spChg chg="mod">
          <ac:chgData name="Daniel Khashabi" userId="62390808-c838-45e6-be59-d6fd0d208bc8" providerId="ADAL" clId="{AF0ECCB0-95D5-C446-8EB3-6A6D85935981}" dt="2023-01-09T19:38:52.152" v="468"/>
          <ac:spMkLst>
            <pc:docMk/>
            <pc:sldMk cId="3406949372" sldId="1232"/>
            <ac:spMk id="22" creationId="{00000000-0000-0000-0000-000000000000}"/>
          </ac:spMkLst>
        </pc:spChg>
      </pc:sldChg>
      <pc:sldChg chg="addSp modSp del mod chgLayout modNotes">
        <pc:chgData name="Daniel Khashabi" userId="62390808-c838-45e6-be59-d6fd0d208bc8" providerId="ADAL" clId="{AF0ECCB0-95D5-C446-8EB3-6A6D85935981}" dt="2023-01-09T19:46:20.369" v="1011" actId="2696"/>
        <pc:sldMkLst>
          <pc:docMk/>
          <pc:sldMk cId="671106330" sldId="1233"/>
        </pc:sldMkLst>
        <pc:spChg chg="add mod ord">
          <ac:chgData name="Daniel Khashabi" userId="62390808-c838-45e6-be59-d6fd0d208bc8" providerId="ADAL" clId="{AF0ECCB0-95D5-C446-8EB3-6A6D85935981}" dt="2023-01-09T02:08:23.117" v="102" actId="27636"/>
          <ac:spMkLst>
            <pc:docMk/>
            <pc:sldMk cId="671106330" sldId="1233"/>
            <ac:spMk id="2" creationId="{D94E545D-A2FA-FDF0-5728-55FFB40D41C1}"/>
          </ac:spMkLst>
        </pc:spChg>
        <pc:spChg chg="add mod ord">
          <ac:chgData name="Daniel Khashabi" userId="62390808-c838-45e6-be59-d6fd0d208bc8" providerId="ADAL" clId="{AF0ECCB0-95D5-C446-8EB3-6A6D85935981}" dt="2023-01-09T02:08:21.781" v="58" actId="700"/>
          <ac:spMkLst>
            <pc:docMk/>
            <pc:sldMk cId="671106330" sldId="1233"/>
            <ac:spMk id="3" creationId="{9855B1C0-5356-BB96-387B-AACD7B6DD135}"/>
          </ac:spMkLst>
        </pc:spChg>
        <pc:spChg chg="mod">
          <ac:chgData name="Daniel Khashabi" userId="62390808-c838-45e6-be59-d6fd0d208bc8" providerId="ADAL" clId="{AF0ECCB0-95D5-C446-8EB3-6A6D85935981}" dt="2023-01-09T19:38:52.152" v="468"/>
          <ac:spMkLst>
            <pc:docMk/>
            <pc:sldMk cId="671106330" sldId="1233"/>
            <ac:spMk id="8"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1" creationId="{00000000-0000-0000-0000-000000000000}"/>
          </ac:spMkLst>
        </pc:spChg>
        <pc:spChg chg="mod">
          <ac:chgData name="Daniel Khashabi" userId="62390808-c838-45e6-be59-d6fd0d208bc8" providerId="ADAL" clId="{AF0ECCB0-95D5-C446-8EB3-6A6D85935981}" dt="2023-01-09T19:38:52.152" v="468"/>
          <ac:spMkLst>
            <pc:docMk/>
            <pc:sldMk cId="671106330" sldId="1233"/>
            <ac:spMk id="22" creationId="{00000000-0000-0000-0000-000000000000}"/>
          </ac:spMkLst>
        </pc:spChg>
      </pc:sldChg>
      <pc:sldChg chg="addSp modSp del mod chgLayout modNotes">
        <pc:chgData name="Daniel Khashabi" userId="62390808-c838-45e6-be59-d6fd0d208bc8" providerId="ADAL" clId="{AF0ECCB0-95D5-C446-8EB3-6A6D85935981}" dt="2023-01-09T19:46:20.393" v="1012" actId="2696"/>
        <pc:sldMkLst>
          <pc:docMk/>
          <pc:sldMk cId="3170344040" sldId="1234"/>
        </pc:sldMkLst>
        <pc:spChg chg="add mod ord">
          <ac:chgData name="Daniel Khashabi" userId="62390808-c838-45e6-be59-d6fd0d208bc8" providerId="ADAL" clId="{AF0ECCB0-95D5-C446-8EB3-6A6D85935981}" dt="2023-01-09T02:08:23.132" v="103" actId="27636"/>
          <ac:spMkLst>
            <pc:docMk/>
            <pc:sldMk cId="3170344040" sldId="1234"/>
            <ac:spMk id="2" creationId="{8413F551-3742-C5BB-08DD-5821ABCF5DA2}"/>
          </ac:spMkLst>
        </pc:spChg>
        <pc:spChg chg="add mod ord">
          <ac:chgData name="Daniel Khashabi" userId="62390808-c838-45e6-be59-d6fd0d208bc8" providerId="ADAL" clId="{AF0ECCB0-95D5-C446-8EB3-6A6D85935981}" dt="2023-01-09T02:08:21.781" v="58" actId="700"/>
          <ac:spMkLst>
            <pc:docMk/>
            <pc:sldMk cId="3170344040" sldId="1234"/>
            <ac:spMk id="3" creationId="{378BE8EF-205B-0D14-A9B6-3761981E4372}"/>
          </ac:spMkLst>
        </pc:spChg>
        <pc:spChg chg="mod">
          <ac:chgData name="Daniel Khashabi" userId="62390808-c838-45e6-be59-d6fd0d208bc8" providerId="ADAL" clId="{AF0ECCB0-95D5-C446-8EB3-6A6D85935981}" dt="2023-01-09T19:38:52.152" v="468"/>
          <ac:spMkLst>
            <pc:docMk/>
            <pc:sldMk cId="3170344040" sldId="1234"/>
            <ac:spMk id="8"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1" creationId="{00000000-0000-0000-0000-000000000000}"/>
          </ac:spMkLst>
        </pc:spChg>
        <pc:spChg chg="mod">
          <ac:chgData name="Daniel Khashabi" userId="62390808-c838-45e6-be59-d6fd0d208bc8" providerId="ADAL" clId="{AF0ECCB0-95D5-C446-8EB3-6A6D85935981}" dt="2023-01-09T19:38:52.152" v="468"/>
          <ac:spMkLst>
            <pc:docMk/>
            <pc:sldMk cId="3170344040" sldId="1234"/>
            <ac:spMk id="22" creationId="{00000000-0000-0000-0000-000000000000}"/>
          </ac:spMkLst>
        </pc:spChg>
      </pc:sldChg>
      <pc:sldChg chg="addSp modSp del mod chgLayout modNotes">
        <pc:chgData name="Daniel Khashabi" userId="62390808-c838-45e6-be59-d6fd0d208bc8" providerId="ADAL" clId="{AF0ECCB0-95D5-C446-8EB3-6A6D85935981}" dt="2023-01-09T19:46:20.428" v="1013" actId="2696"/>
        <pc:sldMkLst>
          <pc:docMk/>
          <pc:sldMk cId="2648656810" sldId="1235"/>
        </pc:sldMkLst>
        <pc:spChg chg="mod">
          <ac:chgData name="Daniel Khashabi" userId="62390808-c838-45e6-be59-d6fd0d208bc8" providerId="ADAL" clId="{AF0ECCB0-95D5-C446-8EB3-6A6D85935981}" dt="2023-01-09T19:38:52.152" v="468"/>
          <ac:spMkLst>
            <pc:docMk/>
            <pc:sldMk cId="2648656810" sldId="1235"/>
            <ac:spMk id="2" creationId="{00000000-0000-0000-0000-000000000000}"/>
          </ac:spMkLst>
        </pc:spChg>
        <pc:spChg chg="add mod ord">
          <ac:chgData name="Daniel Khashabi" userId="62390808-c838-45e6-be59-d6fd0d208bc8" providerId="ADAL" clId="{AF0ECCB0-95D5-C446-8EB3-6A6D85935981}" dt="2023-01-09T02:08:23.144" v="104" actId="27636"/>
          <ac:spMkLst>
            <pc:docMk/>
            <pc:sldMk cId="2648656810" sldId="1235"/>
            <ac:spMk id="3" creationId="{18509374-F892-802A-1953-382B31098430}"/>
          </ac:spMkLst>
        </pc:spChg>
        <pc:spChg chg="add mod ord">
          <ac:chgData name="Daniel Khashabi" userId="62390808-c838-45e6-be59-d6fd0d208bc8" providerId="ADAL" clId="{AF0ECCB0-95D5-C446-8EB3-6A6D85935981}" dt="2023-01-09T02:08:21.781" v="58" actId="700"/>
          <ac:spMkLst>
            <pc:docMk/>
            <pc:sldMk cId="2648656810" sldId="1235"/>
            <ac:spMk id="4" creationId="{2FB13BD5-5EDF-B519-6AA3-62DD8CFB64C5}"/>
          </ac:spMkLst>
        </pc:spChg>
        <pc:spChg chg="mod">
          <ac:chgData name="Daniel Khashabi" userId="62390808-c838-45e6-be59-d6fd0d208bc8" providerId="ADAL" clId="{AF0ECCB0-95D5-C446-8EB3-6A6D85935981}" dt="2023-01-09T19:38:52.152" v="468"/>
          <ac:spMkLst>
            <pc:docMk/>
            <pc:sldMk cId="2648656810" sldId="1235"/>
            <ac:spMk id="8"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1" creationId="{00000000-0000-0000-0000-000000000000}"/>
          </ac:spMkLst>
        </pc:spChg>
        <pc:spChg chg="mod">
          <ac:chgData name="Daniel Khashabi" userId="62390808-c838-45e6-be59-d6fd0d208bc8" providerId="ADAL" clId="{AF0ECCB0-95D5-C446-8EB3-6A6D85935981}" dt="2023-01-09T19:38:52.152" v="468"/>
          <ac:spMkLst>
            <pc:docMk/>
            <pc:sldMk cId="2648656810" sldId="1235"/>
            <ac:spMk id="22" creationId="{00000000-0000-0000-0000-000000000000}"/>
          </ac:spMkLst>
        </pc:spChg>
      </pc:sldChg>
      <pc:sldChg chg="addSp delSp modSp del mod chgLayout modNotes">
        <pc:chgData name="Daniel Khashabi" userId="62390808-c838-45e6-be59-d6fd0d208bc8" providerId="ADAL" clId="{AF0ECCB0-95D5-C446-8EB3-6A6D85935981}" dt="2023-01-10T16:46:51.653" v="4808" actId="2696"/>
        <pc:sldMkLst>
          <pc:docMk/>
          <pc:sldMk cId="129186889" sldId="1236"/>
        </pc:sldMkLst>
        <pc:spChg chg="add mod ord">
          <ac:chgData name="Daniel Khashabi" userId="62390808-c838-45e6-be59-d6fd0d208bc8" providerId="ADAL" clId="{AF0ECCB0-95D5-C446-8EB3-6A6D85935981}" dt="2023-01-09T02:08:23.171" v="105" actId="27636"/>
          <ac:spMkLst>
            <pc:docMk/>
            <pc:sldMk cId="129186889" sldId="1236"/>
            <ac:spMk id="2" creationId="{4ED4A98A-1EEE-A55E-4F00-1A0DAC2C5DB8}"/>
          </ac:spMkLst>
        </pc:spChg>
        <pc:spChg chg="add del mod ord">
          <ac:chgData name="Daniel Khashabi" userId="62390808-c838-45e6-be59-d6fd0d208bc8" providerId="ADAL" clId="{AF0ECCB0-95D5-C446-8EB3-6A6D85935981}" dt="2023-01-09T19:46:25.348" v="1014" actId="478"/>
          <ac:spMkLst>
            <pc:docMk/>
            <pc:sldMk cId="129186889" sldId="1236"/>
            <ac:spMk id="3" creationId="{E5992480-72EA-E7FF-B3FE-838843A5E5F1}"/>
          </ac:spMkLst>
        </pc:spChg>
        <pc:spChg chg="mod">
          <ac:chgData name="Daniel Khashabi" userId="62390808-c838-45e6-be59-d6fd0d208bc8" providerId="ADAL" clId="{AF0ECCB0-95D5-C446-8EB3-6A6D85935981}" dt="2023-01-09T21:01:00.193" v="1513" actId="1076"/>
          <ac:spMkLst>
            <pc:docMk/>
            <pc:sldMk cId="129186889" sldId="1236"/>
            <ac:spMk id="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5"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6"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7"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18"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1"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2"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3"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4" creationId="{00000000-0000-0000-0000-000000000000}"/>
          </ac:spMkLst>
        </pc:spChg>
        <pc:spChg chg="mod">
          <ac:chgData name="Daniel Khashabi" userId="62390808-c838-45e6-be59-d6fd0d208bc8" providerId="ADAL" clId="{AF0ECCB0-95D5-C446-8EB3-6A6D85935981}" dt="2023-01-09T19:38:52.152" v="468"/>
          <ac:spMkLst>
            <pc:docMk/>
            <pc:sldMk cId="129186889" sldId="1236"/>
            <ac:spMk id="25" creationId="{00000000-0000-0000-0000-000000000000}"/>
          </ac:spMkLst>
        </pc:spChg>
      </pc:sldChg>
      <pc:sldChg chg="add del">
        <pc:chgData name="Daniel Khashabi" userId="62390808-c838-45e6-be59-d6fd0d208bc8" providerId="ADAL" clId="{AF0ECCB0-95D5-C446-8EB3-6A6D85935981}" dt="2023-01-11T00:16:18.943" v="4883" actId="2696"/>
        <pc:sldMkLst>
          <pc:docMk/>
          <pc:sldMk cId="3999702483" sldId="1236"/>
        </pc:sldMkLst>
      </pc:sldChg>
      <pc:sldChg chg="addSp modSp del mod chgLayout modNotes">
        <pc:chgData name="Daniel Khashabi" userId="62390808-c838-45e6-be59-d6fd0d208bc8" providerId="ADAL" clId="{AF0ECCB0-95D5-C446-8EB3-6A6D85935981}" dt="2023-01-10T16:45:43.922" v="4793" actId="2696"/>
        <pc:sldMkLst>
          <pc:docMk/>
          <pc:sldMk cId="874174361" sldId="1237"/>
        </pc:sldMkLst>
        <pc:spChg chg="add mod ord">
          <ac:chgData name="Daniel Khashabi" userId="62390808-c838-45e6-be59-d6fd0d208bc8" providerId="ADAL" clId="{AF0ECCB0-95D5-C446-8EB3-6A6D85935981}" dt="2023-01-09T02:08:23.221" v="108" actId="27636"/>
          <ac:spMkLst>
            <pc:docMk/>
            <pc:sldMk cId="874174361" sldId="1237"/>
            <ac:spMk id="2" creationId="{18C5ED80-BB4A-62F4-A5E3-65E5C31363AE}"/>
          </ac:spMkLst>
        </pc:spChg>
        <pc:spChg chg="add mod ord">
          <ac:chgData name="Daniel Khashabi" userId="62390808-c838-45e6-be59-d6fd0d208bc8" providerId="ADAL" clId="{AF0ECCB0-95D5-C446-8EB3-6A6D85935981}" dt="2023-01-09T02:08:21.781" v="58" actId="700"/>
          <ac:spMkLst>
            <pc:docMk/>
            <pc:sldMk cId="874174361" sldId="1237"/>
            <ac:spMk id="3" creationId="{565EFC0A-5720-E627-69DD-A1ED5C2B3336}"/>
          </ac:spMkLst>
        </pc:spChg>
        <pc:spChg chg="mod">
          <ac:chgData name="Daniel Khashabi" userId="62390808-c838-45e6-be59-d6fd0d208bc8" providerId="ADAL" clId="{AF0ECCB0-95D5-C446-8EB3-6A6D85935981}" dt="2023-01-09T19:38:52.152" v="468"/>
          <ac:spMkLst>
            <pc:docMk/>
            <pc:sldMk cId="874174361" sldId="1237"/>
            <ac:spMk id="8"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1" creationId="{00000000-0000-0000-0000-000000000000}"/>
          </ac:spMkLst>
        </pc:spChg>
        <pc:spChg chg="mod">
          <ac:chgData name="Daniel Khashabi" userId="62390808-c838-45e6-be59-d6fd0d208bc8" providerId="ADAL" clId="{AF0ECCB0-95D5-C446-8EB3-6A6D85935981}" dt="2023-01-09T19:38:52.152" v="468"/>
          <ac:spMkLst>
            <pc:docMk/>
            <pc:sldMk cId="874174361" sldId="1237"/>
            <ac:spMk id="22" creationId="{00000000-0000-0000-0000-000000000000}"/>
          </ac:spMkLst>
        </pc:spChg>
      </pc:sldChg>
      <pc:sldChg chg="addSp modSp del mod chgLayout modNotes">
        <pc:chgData name="Daniel Khashabi" userId="62390808-c838-45e6-be59-d6fd0d208bc8" providerId="ADAL" clId="{AF0ECCB0-95D5-C446-8EB3-6A6D85935981}" dt="2023-01-10T16:45:41.677" v="4792" actId="2696"/>
        <pc:sldMkLst>
          <pc:docMk/>
          <pc:sldMk cId="3875191384" sldId="1238"/>
        </pc:sldMkLst>
        <pc:spChg chg="add mod ord">
          <ac:chgData name="Daniel Khashabi" userId="62390808-c838-45e6-be59-d6fd0d208bc8" providerId="ADAL" clId="{AF0ECCB0-95D5-C446-8EB3-6A6D85935981}" dt="2023-01-09T02:08:23.207" v="107" actId="27636"/>
          <ac:spMkLst>
            <pc:docMk/>
            <pc:sldMk cId="3875191384" sldId="1238"/>
            <ac:spMk id="2" creationId="{1894A5C9-4218-26BD-6282-7428208F6D8C}"/>
          </ac:spMkLst>
        </pc:spChg>
        <pc:spChg chg="add mod ord">
          <ac:chgData name="Daniel Khashabi" userId="62390808-c838-45e6-be59-d6fd0d208bc8" providerId="ADAL" clId="{AF0ECCB0-95D5-C446-8EB3-6A6D85935981}" dt="2023-01-09T02:08:21.781" v="58" actId="700"/>
          <ac:spMkLst>
            <pc:docMk/>
            <pc:sldMk cId="3875191384" sldId="1238"/>
            <ac:spMk id="3" creationId="{C2FF8A2B-7294-41ED-CED8-9F62BEDF6A69}"/>
          </ac:spMkLst>
        </pc:spChg>
        <pc:spChg chg="mod">
          <ac:chgData name="Daniel Khashabi" userId="62390808-c838-45e6-be59-d6fd0d208bc8" providerId="ADAL" clId="{AF0ECCB0-95D5-C446-8EB3-6A6D85935981}" dt="2023-01-09T19:38:52.152" v="468"/>
          <ac:spMkLst>
            <pc:docMk/>
            <pc:sldMk cId="3875191384" sldId="1238"/>
            <ac:spMk id="8"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1" creationId="{00000000-0000-0000-0000-000000000000}"/>
          </ac:spMkLst>
        </pc:spChg>
        <pc:spChg chg="mod">
          <ac:chgData name="Daniel Khashabi" userId="62390808-c838-45e6-be59-d6fd0d208bc8" providerId="ADAL" clId="{AF0ECCB0-95D5-C446-8EB3-6A6D85935981}" dt="2023-01-09T19:38:52.152" v="468"/>
          <ac:spMkLst>
            <pc:docMk/>
            <pc:sldMk cId="3875191384" sldId="1238"/>
            <ac:spMk id="22" creationId="{00000000-0000-0000-0000-000000000000}"/>
          </ac:spMkLst>
        </pc:spChg>
      </pc:sldChg>
      <pc:sldChg chg="addSp delSp modSp del mod chgLayout modNotes">
        <pc:chgData name="Daniel Khashabi" userId="62390808-c838-45e6-be59-d6fd0d208bc8" providerId="ADAL" clId="{AF0ECCB0-95D5-C446-8EB3-6A6D85935981}" dt="2023-01-10T16:45:37.908" v="4791" actId="2696"/>
        <pc:sldMkLst>
          <pc:docMk/>
          <pc:sldMk cId="2926978436" sldId="1239"/>
        </pc:sldMkLst>
        <pc:spChg chg="add mod ord">
          <ac:chgData name="Daniel Khashabi" userId="62390808-c838-45e6-be59-d6fd0d208bc8" providerId="ADAL" clId="{AF0ECCB0-95D5-C446-8EB3-6A6D85935981}" dt="2023-01-09T02:08:23.191" v="106" actId="27636"/>
          <ac:spMkLst>
            <pc:docMk/>
            <pc:sldMk cId="2926978436" sldId="1239"/>
            <ac:spMk id="2" creationId="{F40A6B9D-424E-13F7-0B5B-01A3387D125B}"/>
          </ac:spMkLst>
        </pc:spChg>
        <pc:spChg chg="add del mod ord">
          <ac:chgData name="Daniel Khashabi" userId="62390808-c838-45e6-be59-d6fd0d208bc8" providerId="ADAL" clId="{AF0ECCB0-95D5-C446-8EB3-6A6D85935981}" dt="2023-01-09T19:46:28.990" v="1015" actId="478"/>
          <ac:spMkLst>
            <pc:docMk/>
            <pc:sldMk cId="2926978436" sldId="1239"/>
            <ac:spMk id="4" creationId="{A67A9A56-855E-E074-46F7-702B86412F71}"/>
          </ac:spMkLst>
        </pc:spChg>
        <pc:spChg chg="mod">
          <ac:chgData name="Daniel Khashabi" userId="62390808-c838-45e6-be59-d6fd0d208bc8" providerId="ADAL" clId="{AF0ECCB0-95D5-C446-8EB3-6A6D85935981}" dt="2023-01-09T19:38:52.152" v="468"/>
          <ac:spMkLst>
            <pc:docMk/>
            <pc:sldMk cId="2926978436" sldId="1239"/>
            <ac:spMk id="8"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1" creationId="{00000000-0000-0000-0000-000000000000}"/>
          </ac:spMkLst>
        </pc:spChg>
        <pc:spChg chg="mod">
          <ac:chgData name="Daniel Khashabi" userId="62390808-c838-45e6-be59-d6fd0d208bc8" providerId="ADAL" clId="{AF0ECCB0-95D5-C446-8EB3-6A6D85935981}" dt="2023-01-09T19:38:52.152" v="468"/>
          <ac:spMkLst>
            <pc:docMk/>
            <pc:sldMk cId="2926978436" sldId="1239"/>
            <ac:spMk id="22" creationId="{00000000-0000-0000-0000-000000000000}"/>
          </ac:spMkLst>
        </pc:spChg>
      </pc:sldChg>
      <pc:sldChg chg="addSp modSp del mod chgLayout modNotes">
        <pc:chgData name="Daniel Khashabi" userId="62390808-c838-45e6-be59-d6fd0d208bc8" providerId="ADAL" clId="{AF0ECCB0-95D5-C446-8EB3-6A6D85935981}" dt="2023-01-10T16:46:51.653" v="4808" actId="2696"/>
        <pc:sldMkLst>
          <pc:docMk/>
          <pc:sldMk cId="367646465" sldId="1240"/>
        </pc:sldMkLst>
        <pc:spChg chg="add mod ord">
          <ac:chgData name="Daniel Khashabi" userId="62390808-c838-45e6-be59-d6fd0d208bc8" providerId="ADAL" clId="{AF0ECCB0-95D5-C446-8EB3-6A6D85935981}" dt="2023-01-09T02:08:23.240" v="109" actId="27636"/>
          <ac:spMkLst>
            <pc:docMk/>
            <pc:sldMk cId="367646465" sldId="1240"/>
            <ac:spMk id="2" creationId="{D03109EC-7B8D-E3EB-0682-921ED3EFA5FF}"/>
          </ac:spMkLst>
        </pc:spChg>
        <pc:spChg chg="add mod ord">
          <ac:chgData name="Daniel Khashabi" userId="62390808-c838-45e6-be59-d6fd0d208bc8" providerId="ADAL" clId="{AF0ECCB0-95D5-C446-8EB3-6A6D85935981}" dt="2023-01-09T02:08:21.781" v="58" actId="700"/>
          <ac:spMkLst>
            <pc:docMk/>
            <pc:sldMk cId="367646465" sldId="1240"/>
            <ac:spMk id="3" creationId="{70388F96-533C-0892-4306-CCC959873D44}"/>
          </ac:spMkLst>
        </pc:spChg>
        <pc:spChg chg="mod">
          <ac:chgData name="Daniel Khashabi" userId="62390808-c838-45e6-be59-d6fd0d208bc8" providerId="ADAL" clId="{AF0ECCB0-95D5-C446-8EB3-6A6D85935981}" dt="2023-01-09T19:38:52.152" v="468"/>
          <ac:spMkLst>
            <pc:docMk/>
            <pc:sldMk cId="367646465" sldId="1240"/>
            <ac:spMk id="21" creationId="{00000000-0000-0000-0000-000000000000}"/>
          </ac:spMkLst>
        </pc:spChg>
        <pc:spChg chg="mod">
          <ac:chgData name="Daniel Khashabi" userId="62390808-c838-45e6-be59-d6fd0d208bc8" providerId="ADAL" clId="{AF0ECCB0-95D5-C446-8EB3-6A6D85935981}" dt="2023-01-09T19:38:52.152" v="468"/>
          <ac:spMkLst>
            <pc:docMk/>
            <pc:sldMk cId="367646465" sldId="1240"/>
            <ac:spMk id="22" creationId="{00000000-0000-0000-0000-000000000000}"/>
          </ac:spMkLst>
        </pc:spChg>
      </pc:sldChg>
      <pc:sldChg chg="add del">
        <pc:chgData name="Daniel Khashabi" userId="62390808-c838-45e6-be59-d6fd0d208bc8" providerId="ADAL" clId="{AF0ECCB0-95D5-C446-8EB3-6A6D85935981}" dt="2023-01-11T00:16:19.746" v="4884" actId="2696"/>
        <pc:sldMkLst>
          <pc:docMk/>
          <pc:sldMk cId="3348397517" sldId="1240"/>
        </pc:sldMkLst>
      </pc:sldChg>
      <pc:sldChg chg="addSp modSp del mod chgLayout modNotes">
        <pc:chgData name="Daniel Khashabi" userId="62390808-c838-45e6-be59-d6fd0d208bc8" providerId="ADAL" clId="{AF0ECCB0-95D5-C446-8EB3-6A6D85935981}" dt="2023-01-10T16:45:51.723" v="4794" actId="2696"/>
        <pc:sldMkLst>
          <pc:docMk/>
          <pc:sldMk cId="1340764879" sldId="1241"/>
        </pc:sldMkLst>
        <pc:spChg chg="add mod ord">
          <ac:chgData name="Daniel Khashabi" userId="62390808-c838-45e6-be59-d6fd0d208bc8" providerId="ADAL" clId="{AF0ECCB0-95D5-C446-8EB3-6A6D85935981}" dt="2023-01-09T02:08:23.254" v="110" actId="27636"/>
          <ac:spMkLst>
            <pc:docMk/>
            <pc:sldMk cId="1340764879" sldId="1241"/>
            <ac:spMk id="2" creationId="{F3CA7A9F-79EA-9551-53A6-FEF81D536B39}"/>
          </ac:spMkLst>
        </pc:spChg>
        <pc:spChg chg="add mod ord">
          <ac:chgData name="Daniel Khashabi" userId="62390808-c838-45e6-be59-d6fd0d208bc8" providerId="ADAL" clId="{AF0ECCB0-95D5-C446-8EB3-6A6D85935981}" dt="2023-01-09T02:08:21.781" v="58" actId="700"/>
          <ac:spMkLst>
            <pc:docMk/>
            <pc:sldMk cId="1340764879" sldId="1241"/>
            <ac:spMk id="3" creationId="{C5ED8BC6-112D-9826-5284-6B411B06C7E6}"/>
          </ac:spMkLst>
        </pc:spChg>
        <pc:spChg chg="mod">
          <ac:chgData name="Daniel Khashabi" userId="62390808-c838-45e6-be59-d6fd0d208bc8" providerId="ADAL" clId="{AF0ECCB0-95D5-C446-8EB3-6A6D85935981}" dt="2023-01-09T19:38:52.152" v="468"/>
          <ac:spMkLst>
            <pc:docMk/>
            <pc:sldMk cId="1340764879" sldId="1241"/>
            <ac:spMk id="21" creationId="{00000000-0000-0000-0000-000000000000}"/>
          </ac:spMkLst>
        </pc:spChg>
        <pc:spChg chg="mod">
          <ac:chgData name="Daniel Khashabi" userId="62390808-c838-45e6-be59-d6fd0d208bc8" providerId="ADAL" clId="{AF0ECCB0-95D5-C446-8EB3-6A6D85935981}" dt="2023-01-09T19:38:52.152" v="468"/>
          <ac:spMkLst>
            <pc:docMk/>
            <pc:sldMk cId="1340764879" sldId="1241"/>
            <ac:spMk id="22" creationId="{00000000-0000-0000-0000-000000000000}"/>
          </ac:spMkLst>
        </pc:spChg>
      </pc:sldChg>
      <pc:sldChg chg="addSp delSp modSp del mod chgLayout modNotes">
        <pc:chgData name="Daniel Khashabi" userId="62390808-c838-45e6-be59-d6fd0d208bc8" providerId="ADAL" clId="{AF0ECCB0-95D5-C446-8EB3-6A6D85935981}" dt="2023-01-09T21:02:07.863" v="1515" actId="2696"/>
        <pc:sldMkLst>
          <pc:docMk/>
          <pc:sldMk cId="1090741717" sldId="1242"/>
        </pc:sldMkLst>
        <pc:spChg chg="add mod ord">
          <ac:chgData name="Daniel Khashabi" userId="62390808-c838-45e6-be59-d6fd0d208bc8" providerId="ADAL" clId="{AF0ECCB0-95D5-C446-8EB3-6A6D85935981}" dt="2023-01-09T02:08:23.440" v="111" actId="27636"/>
          <ac:spMkLst>
            <pc:docMk/>
            <pc:sldMk cId="1090741717" sldId="1242"/>
            <ac:spMk id="2" creationId="{BD7C94E0-750B-7210-391F-59802539B371}"/>
          </ac:spMkLst>
        </pc:spChg>
        <pc:spChg chg="add del mod ord">
          <ac:chgData name="Daniel Khashabi" userId="62390808-c838-45e6-be59-d6fd0d208bc8" providerId="ADAL" clId="{AF0ECCB0-95D5-C446-8EB3-6A6D85935981}" dt="2023-01-09T21:01:57.108" v="1514" actId="478"/>
          <ac:spMkLst>
            <pc:docMk/>
            <pc:sldMk cId="1090741717" sldId="1242"/>
            <ac:spMk id="3" creationId="{5232876B-CBCC-64B2-04DB-639D0B8BFC85}"/>
          </ac:spMkLst>
        </pc:spChg>
        <pc:spChg chg="mod">
          <ac:chgData name="Daniel Khashabi" userId="62390808-c838-45e6-be59-d6fd0d208bc8" providerId="ADAL" clId="{AF0ECCB0-95D5-C446-8EB3-6A6D85935981}" dt="2023-01-09T19:38:52.152" v="468"/>
          <ac:spMkLst>
            <pc:docMk/>
            <pc:sldMk cId="1090741717" sldId="1242"/>
            <ac:spMk id="21" creationId="{00000000-0000-0000-0000-000000000000}"/>
          </ac:spMkLst>
        </pc:spChg>
        <pc:spChg chg="mod">
          <ac:chgData name="Daniel Khashabi" userId="62390808-c838-45e6-be59-d6fd0d208bc8" providerId="ADAL" clId="{AF0ECCB0-95D5-C446-8EB3-6A6D85935981}" dt="2023-01-09T19:38:52.152" v="468"/>
          <ac:spMkLst>
            <pc:docMk/>
            <pc:sldMk cId="1090741717" sldId="1242"/>
            <ac:spMk id="22" creationId="{00000000-0000-0000-0000-000000000000}"/>
          </ac:spMkLst>
        </pc:spChg>
      </pc:sldChg>
      <pc:sldChg chg="addSp modSp del mod chgLayout modNotes">
        <pc:chgData name="Daniel Khashabi" userId="62390808-c838-45e6-be59-d6fd0d208bc8" providerId="ADAL" clId="{AF0ECCB0-95D5-C446-8EB3-6A6D85935981}" dt="2023-01-09T21:02:09.189" v="1516" actId="2696"/>
        <pc:sldMkLst>
          <pc:docMk/>
          <pc:sldMk cId="1225465602" sldId="1243"/>
        </pc:sldMkLst>
        <pc:spChg chg="add mod ord">
          <ac:chgData name="Daniel Khashabi" userId="62390808-c838-45e6-be59-d6fd0d208bc8" providerId="ADAL" clId="{AF0ECCB0-95D5-C446-8EB3-6A6D85935981}" dt="2023-01-09T02:08:23.455" v="112" actId="27636"/>
          <ac:spMkLst>
            <pc:docMk/>
            <pc:sldMk cId="1225465602" sldId="1243"/>
            <ac:spMk id="2" creationId="{78E7684C-15E7-F013-3BE7-8578C5A7C260}"/>
          </ac:spMkLst>
        </pc:spChg>
        <pc:spChg chg="add mod ord">
          <ac:chgData name="Daniel Khashabi" userId="62390808-c838-45e6-be59-d6fd0d208bc8" providerId="ADAL" clId="{AF0ECCB0-95D5-C446-8EB3-6A6D85935981}" dt="2023-01-09T02:08:21.781" v="58" actId="700"/>
          <ac:spMkLst>
            <pc:docMk/>
            <pc:sldMk cId="1225465602" sldId="1243"/>
            <ac:spMk id="3" creationId="{14A095B5-3E31-71AE-552A-C21E39AEE4DD}"/>
          </ac:spMkLst>
        </pc:spChg>
        <pc:spChg chg="mod">
          <ac:chgData name="Daniel Khashabi" userId="62390808-c838-45e6-be59-d6fd0d208bc8" providerId="ADAL" clId="{AF0ECCB0-95D5-C446-8EB3-6A6D85935981}" dt="2023-01-09T19:38:52.152" v="468"/>
          <ac:spMkLst>
            <pc:docMk/>
            <pc:sldMk cId="1225465602" sldId="1243"/>
            <ac:spMk id="21" creationId="{00000000-0000-0000-0000-000000000000}"/>
          </ac:spMkLst>
        </pc:spChg>
        <pc:spChg chg="mod">
          <ac:chgData name="Daniel Khashabi" userId="62390808-c838-45e6-be59-d6fd0d208bc8" providerId="ADAL" clId="{AF0ECCB0-95D5-C446-8EB3-6A6D85935981}" dt="2023-01-09T19:38:52.152" v="468"/>
          <ac:spMkLst>
            <pc:docMk/>
            <pc:sldMk cId="1225465602" sldId="1243"/>
            <ac:spMk id="22" creationId="{00000000-0000-0000-0000-000000000000}"/>
          </ac:spMkLst>
        </pc:spChg>
      </pc:sldChg>
      <pc:sldChg chg="addSp modSp del mod chgLayout modNotes">
        <pc:chgData name="Daniel Khashabi" userId="62390808-c838-45e6-be59-d6fd0d208bc8" providerId="ADAL" clId="{AF0ECCB0-95D5-C446-8EB3-6A6D85935981}" dt="2023-01-09T21:02:10.877" v="1517" actId="2696"/>
        <pc:sldMkLst>
          <pc:docMk/>
          <pc:sldMk cId="3587712352" sldId="1244"/>
        </pc:sldMkLst>
        <pc:spChg chg="add mod ord">
          <ac:chgData name="Daniel Khashabi" userId="62390808-c838-45e6-be59-d6fd0d208bc8" providerId="ADAL" clId="{AF0ECCB0-95D5-C446-8EB3-6A6D85935981}" dt="2023-01-09T02:08:23.467" v="113" actId="27636"/>
          <ac:spMkLst>
            <pc:docMk/>
            <pc:sldMk cId="3587712352" sldId="1244"/>
            <ac:spMk id="2" creationId="{5CE86E01-2E02-86A7-4330-E19649B66478}"/>
          </ac:spMkLst>
        </pc:spChg>
        <pc:spChg chg="add mod ord">
          <ac:chgData name="Daniel Khashabi" userId="62390808-c838-45e6-be59-d6fd0d208bc8" providerId="ADAL" clId="{AF0ECCB0-95D5-C446-8EB3-6A6D85935981}" dt="2023-01-09T02:08:21.781" v="58" actId="700"/>
          <ac:spMkLst>
            <pc:docMk/>
            <pc:sldMk cId="3587712352" sldId="1244"/>
            <ac:spMk id="3" creationId="{25397425-9745-BB64-C01D-3E50EDE7F9F1}"/>
          </ac:spMkLst>
        </pc:spChg>
        <pc:spChg chg="mod">
          <ac:chgData name="Daniel Khashabi" userId="62390808-c838-45e6-be59-d6fd0d208bc8" providerId="ADAL" clId="{AF0ECCB0-95D5-C446-8EB3-6A6D85935981}" dt="2023-01-09T19:38:52.152" v="468"/>
          <ac:spMkLst>
            <pc:docMk/>
            <pc:sldMk cId="3587712352" sldId="1244"/>
            <ac:spMk id="5"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1" creationId="{00000000-0000-0000-0000-000000000000}"/>
          </ac:spMkLst>
        </pc:spChg>
        <pc:spChg chg="mod">
          <ac:chgData name="Daniel Khashabi" userId="62390808-c838-45e6-be59-d6fd0d208bc8" providerId="ADAL" clId="{AF0ECCB0-95D5-C446-8EB3-6A6D85935981}" dt="2023-01-09T19:38:52.152" v="468"/>
          <ac:spMkLst>
            <pc:docMk/>
            <pc:sldMk cId="3587712352" sldId="1244"/>
            <ac:spMk id="22" creationId="{00000000-0000-0000-0000-000000000000}"/>
          </ac:spMkLst>
        </pc:spChg>
      </pc:sldChg>
      <pc:sldChg chg="addSp modSp del mod chgLayout modNotes">
        <pc:chgData name="Daniel Khashabi" userId="62390808-c838-45e6-be59-d6fd0d208bc8" providerId="ADAL" clId="{AF0ECCB0-95D5-C446-8EB3-6A6D85935981}" dt="2023-01-09T21:02:13.707" v="1518" actId="2696"/>
        <pc:sldMkLst>
          <pc:docMk/>
          <pc:sldMk cId="1408050350" sldId="1245"/>
        </pc:sldMkLst>
        <pc:spChg chg="mod">
          <ac:chgData name="Daniel Khashabi" userId="62390808-c838-45e6-be59-d6fd0d208bc8" providerId="ADAL" clId="{AF0ECCB0-95D5-C446-8EB3-6A6D85935981}" dt="2023-01-09T19:38:52.152" v="468"/>
          <ac:spMkLst>
            <pc:docMk/>
            <pc:sldMk cId="1408050350" sldId="1245"/>
            <ac:spMk id="2" creationId="{00000000-0000-0000-0000-000000000000}"/>
          </ac:spMkLst>
        </pc:spChg>
        <pc:spChg chg="add mod ord">
          <ac:chgData name="Daniel Khashabi" userId="62390808-c838-45e6-be59-d6fd0d208bc8" providerId="ADAL" clId="{AF0ECCB0-95D5-C446-8EB3-6A6D85935981}" dt="2023-01-09T02:08:23.483" v="114" actId="27636"/>
          <ac:spMkLst>
            <pc:docMk/>
            <pc:sldMk cId="1408050350" sldId="1245"/>
            <ac:spMk id="3" creationId="{F63C601B-06B8-FB87-777B-208DAD6366BF}"/>
          </ac:spMkLst>
        </pc:spChg>
        <pc:spChg chg="add mod ord">
          <ac:chgData name="Daniel Khashabi" userId="62390808-c838-45e6-be59-d6fd0d208bc8" providerId="ADAL" clId="{AF0ECCB0-95D5-C446-8EB3-6A6D85935981}" dt="2023-01-09T02:08:21.781" v="58" actId="700"/>
          <ac:spMkLst>
            <pc:docMk/>
            <pc:sldMk cId="1408050350" sldId="1245"/>
            <ac:spMk id="4" creationId="{5A46042E-6D9E-34F3-F419-E7BEA50F45C0}"/>
          </ac:spMkLst>
        </pc:spChg>
        <pc:spChg chg="mod">
          <ac:chgData name="Daniel Khashabi" userId="62390808-c838-45e6-be59-d6fd0d208bc8" providerId="ADAL" clId="{AF0ECCB0-95D5-C446-8EB3-6A6D85935981}" dt="2023-01-09T19:38:52.152" v="468"/>
          <ac:spMkLst>
            <pc:docMk/>
            <pc:sldMk cId="1408050350" sldId="1245"/>
            <ac:spMk id="21" creationId="{00000000-0000-0000-0000-000000000000}"/>
          </ac:spMkLst>
        </pc:spChg>
        <pc:spChg chg="mod">
          <ac:chgData name="Daniel Khashabi" userId="62390808-c838-45e6-be59-d6fd0d208bc8" providerId="ADAL" clId="{AF0ECCB0-95D5-C446-8EB3-6A6D85935981}" dt="2023-01-09T19:38:52.152" v="468"/>
          <ac:spMkLst>
            <pc:docMk/>
            <pc:sldMk cId="1408050350" sldId="1245"/>
            <ac:spMk id="22" creationId="{00000000-0000-0000-0000-000000000000}"/>
          </ac:spMkLst>
        </pc:spChg>
      </pc:sldChg>
      <pc:sldChg chg="addSp modSp del mod chgLayout modNotes">
        <pc:chgData name="Daniel Khashabi" userId="62390808-c838-45e6-be59-d6fd0d208bc8" providerId="ADAL" clId="{AF0ECCB0-95D5-C446-8EB3-6A6D85935981}" dt="2023-01-09T21:02:20.872" v="1519" actId="2696"/>
        <pc:sldMkLst>
          <pc:docMk/>
          <pc:sldMk cId="2261955694" sldId="1246"/>
        </pc:sldMkLst>
        <pc:spChg chg="add mod ord">
          <ac:chgData name="Daniel Khashabi" userId="62390808-c838-45e6-be59-d6fd0d208bc8" providerId="ADAL" clId="{AF0ECCB0-95D5-C446-8EB3-6A6D85935981}" dt="2023-01-09T02:08:23.498" v="115" actId="27636"/>
          <ac:spMkLst>
            <pc:docMk/>
            <pc:sldMk cId="2261955694" sldId="1246"/>
            <ac:spMk id="2" creationId="{391FE87A-8E30-F8FC-EBEA-0A3407F9D6E4}"/>
          </ac:spMkLst>
        </pc:spChg>
        <pc:spChg chg="add mod ord">
          <ac:chgData name="Daniel Khashabi" userId="62390808-c838-45e6-be59-d6fd0d208bc8" providerId="ADAL" clId="{AF0ECCB0-95D5-C446-8EB3-6A6D85935981}" dt="2023-01-09T02:08:21.781" v="58" actId="700"/>
          <ac:spMkLst>
            <pc:docMk/>
            <pc:sldMk cId="2261955694" sldId="1246"/>
            <ac:spMk id="3" creationId="{4EC873ED-1FC2-30AB-6694-9A064C589CD2}"/>
          </ac:spMkLst>
        </pc:spChg>
        <pc:spChg chg="mod">
          <ac:chgData name="Daniel Khashabi" userId="62390808-c838-45e6-be59-d6fd0d208bc8" providerId="ADAL" clId="{AF0ECCB0-95D5-C446-8EB3-6A6D85935981}" dt="2023-01-09T19:38:52.152" v="468"/>
          <ac:spMkLst>
            <pc:docMk/>
            <pc:sldMk cId="2261955694" sldId="1246"/>
            <ac:spMk id="21" creationId="{00000000-0000-0000-0000-000000000000}"/>
          </ac:spMkLst>
        </pc:spChg>
        <pc:spChg chg="mod">
          <ac:chgData name="Daniel Khashabi" userId="62390808-c838-45e6-be59-d6fd0d208bc8" providerId="ADAL" clId="{AF0ECCB0-95D5-C446-8EB3-6A6D85935981}" dt="2023-01-09T19:38:52.152" v="468"/>
          <ac:spMkLst>
            <pc:docMk/>
            <pc:sldMk cId="2261955694" sldId="1246"/>
            <ac:spMk id="22" creationId="{00000000-0000-0000-0000-000000000000}"/>
          </ac:spMkLst>
        </pc:spChg>
      </pc:sldChg>
      <pc:sldChg chg="addSp modSp del mod chgLayout modNotes">
        <pc:chgData name="Daniel Khashabi" userId="62390808-c838-45e6-be59-d6fd0d208bc8" providerId="ADAL" clId="{AF0ECCB0-95D5-C446-8EB3-6A6D85935981}" dt="2023-01-09T21:02:22.202" v="1520" actId="2696"/>
        <pc:sldMkLst>
          <pc:docMk/>
          <pc:sldMk cId="77826202" sldId="1247"/>
        </pc:sldMkLst>
        <pc:spChg chg="add mod ord">
          <ac:chgData name="Daniel Khashabi" userId="62390808-c838-45e6-be59-d6fd0d208bc8" providerId="ADAL" clId="{AF0ECCB0-95D5-C446-8EB3-6A6D85935981}" dt="2023-01-09T02:08:23.521" v="116" actId="27636"/>
          <ac:spMkLst>
            <pc:docMk/>
            <pc:sldMk cId="77826202" sldId="1247"/>
            <ac:spMk id="2" creationId="{6725D3F1-089F-7999-F7D2-86D3D4BA4E67}"/>
          </ac:spMkLst>
        </pc:spChg>
        <pc:spChg chg="add mod ord">
          <ac:chgData name="Daniel Khashabi" userId="62390808-c838-45e6-be59-d6fd0d208bc8" providerId="ADAL" clId="{AF0ECCB0-95D5-C446-8EB3-6A6D85935981}" dt="2023-01-09T02:08:21.781" v="58" actId="700"/>
          <ac:spMkLst>
            <pc:docMk/>
            <pc:sldMk cId="77826202" sldId="1247"/>
            <ac:spMk id="3" creationId="{D9748E06-429C-A3D7-4C19-FB43726021A9}"/>
          </ac:spMkLst>
        </pc:spChg>
        <pc:spChg chg="mod">
          <ac:chgData name="Daniel Khashabi" userId="62390808-c838-45e6-be59-d6fd0d208bc8" providerId="ADAL" clId="{AF0ECCB0-95D5-C446-8EB3-6A6D85935981}" dt="2023-01-09T19:38:52.152" v="468"/>
          <ac:spMkLst>
            <pc:docMk/>
            <pc:sldMk cId="77826202" sldId="1247"/>
            <ac:spMk id="21" creationId="{00000000-0000-0000-0000-000000000000}"/>
          </ac:spMkLst>
        </pc:spChg>
        <pc:spChg chg="mod">
          <ac:chgData name="Daniel Khashabi" userId="62390808-c838-45e6-be59-d6fd0d208bc8" providerId="ADAL" clId="{AF0ECCB0-95D5-C446-8EB3-6A6D85935981}" dt="2023-01-09T19:38:52.152" v="468"/>
          <ac:spMkLst>
            <pc:docMk/>
            <pc:sldMk cId="77826202" sldId="1247"/>
            <ac:spMk id="22" creationId="{00000000-0000-0000-0000-000000000000}"/>
          </ac:spMkLst>
        </pc:spChg>
      </pc:sldChg>
      <pc:sldChg chg="addSp modSp del mod chgLayout modNotes">
        <pc:chgData name="Daniel Khashabi" userId="62390808-c838-45e6-be59-d6fd0d208bc8" providerId="ADAL" clId="{AF0ECCB0-95D5-C446-8EB3-6A6D85935981}" dt="2023-01-09T21:02:23.931" v="1521" actId="2696"/>
        <pc:sldMkLst>
          <pc:docMk/>
          <pc:sldMk cId="827716126" sldId="1248"/>
        </pc:sldMkLst>
        <pc:spChg chg="add mod ord">
          <ac:chgData name="Daniel Khashabi" userId="62390808-c838-45e6-be59-d6fd0d208bc8" providerId="ADAL" clId="{AF0ECCB0-95D5-C446-8EB3-6A6D85935981}" dt="2023-01-09T02:08:23.540" v="117" actId="27636"/>
          <ac:spMkLst>
            <pc:docMk/>
            <pc:sldMk cId="827716126" sldId="1248"/>
            <ac:spMk id="2" creationId="{802A87E9-49C0-CE89-3342-8CF8C41B4D8F}"/>
          </ac:spMkLst>
        </pc:spChg>
        <pc:spChg chg="add mod ord">
          <ac:chgData name="Daniel Khashabi" userId="62390808-c838-45e6-be59-d6fd0d208bc8" providerId="ADAL" clId="{AF0ECCB0-95D5-C446-8EB3-6A6D85935981}" dt="2023-01-09T02:08:21.781" v="58" actId="700"/>
          <ac:spMkLst>
            <pc:docMk/>
            <pc:sldMk cId="827716126" sldId="1248"/>
            <ac:spMk id="3" creationId="{26801289-6757-E085-E83B-F52A14EA145A}"/>
          </ac:spMkLst>
        </pc:spChg>
        <pc:spChg chg="mod">
          <ac:chgData name="Daniel Khashabi" userId="62390808-c838-45e6-be59-d6fd0d208bc8" providerId="ADAL" clId="{AF0ECCB0-95D5-C446-8EB3-6A6D85935981}" dt="2023-01-09T19:38:52.152" v="468"/>
          <ac:spMkLst>
            <pc:docMk/>
            <pc:sldMk cId="827716126" sldId="1248"/>
            <ac:spMk id="21" creationId="{00000000-0000-0000-0000-000000000000}"/>
          </ac:spMkLst>
        </pc:spChg>
        <pc:spChg chg="mod">
          <ac:chgData name="Daniel Khashabi" userId="62390808-c838-45e6-be59-d6fd0d208bc8" providerId="ADAL" clId="{AF0ECCB0-95D5-C446-8EB3-6A6D85935981}" dt="2023-01-09T19:38:52.152" v="468"/>
          <ac:spMkLst>
            <pc:docMk/>
            <pc:sldMk cId="827716126" sldId="1248"/>
            <ac:spMk id="22" creationId="{00000000-0000-0000-0000-000000000000}"/>
          </ac:spMkLst>
        </pc:spChg>
      </pc:sldChg>
      <pc:sldChg chg="addSp modSp del mod chgLayout modNotes">
        <pc:chgData name="Daniel Khashabi" userId="62390808-c838-45e6-be59-d6fd0d208bc8" providerId="ADAL" clId="{AF0ECCB0-95D5-C446-8EB3-6A6D85935981}" dt="2023-01-09T21:02:26.769" v="1522" actId="2696"/>
        <pc:sldMkLst>
          <pc:docMk/>
          <pc:sldMk cId="2084382093" sldId="1250"/>
        </pc:sldMkLst>
        <pc:spChg chg="add mod ord">
          <ac:chgData name="Daniel Khashabi" userId="62390808-c838-45e6-be59-d6fd0d208bc8" providerId="ADAL" clId="{AF0ECCB0-95D5-C446-8EB3-6A6D85935981}" dt="2023-01-09T02:08:23.592" v="118" actId="27636"/>
          <ac:spMkLst>
            <pc:docMk/>
            <pc:sldMk cId="2084382093" sldId="1250"/>
            <ac:spMk id="2" creationId="{AFAC848A-2CDA-1919-AAC5-B86F129C7398}"/>
          </ac:spMkLst>
        </pc:spChg>
        <pc:spChg chg="add mod ord">
          <ac:chgData name="Daniel Khashabi" userId="62390808-c838-45e6-be59-d6fd0d208bc8" providerId="ADAL" clId="{AF0ECCB0-95D5-C446-8EB3-6A6D85935981}" dt="2023-01-09T02:08:21.781" v="58" actId="700"/>
          <ac:spMkLst>
            <pc:docMk/>
            <pc:sldMk cId="2084382093" sldId="1250"/>
            <ac:spMk id="3" creationId="{EB35463A-4CD0-2B6C-55FD-3B02BC5DFB45}"/>
          </ac:spMkLst>
        </pc:spChg>
        <pc:spChg chg="mod">
          <ac:chgData name="Daniel Khashabi" userId="62390808-c838-45e6-be59-d6fd0d208bc8" providerId="ADAL" clId="{AF0ECCB0-95D5-C446-8EB3-6A6D85935981}" dt="2023-01-09T19:38:52.152" v="468"/>
          <ac:spMkLst>
            <pc:docMk/>
            <pc:sldMk cId="2084382093" sldId="1250"/>
            <ac:spMk id="21" creationId="{00000000-0000-0000-0000-000000000000}"/>
          </ac:spMkLst>
        </pc:spChg>
        <pc:spChg chg="mod">
          <ac:chgData name="Daniel Khashabi" userId="62390808-c838-45e6-be59-d6fd0d208bc8" providerId="ADAL" clId="{AF0ECCB0-95D5-C446-8EB3-6A6D85935981}" dt="2023-01-09T19:38:52.152" v="468"/>
          <ac:spMkLst>
            <pc:docMk/>
            <pc:sldMk cId="2084382093" sldId="1250"/>
            <ac:spMk id="22" creationId="{00000000-0000-0000-0000-000000000000}"/>
          </ac:spMkLst>
        </pc:spChg>
      </pc:sldChg>
      <pc:sldChg chg="addSp modSp del mod chgLayout modNotes">
        <pc:chgData name="Daniel Khashabi" userId="62390808-c838-45e6-be59-d6fd0d208bc8" providerId="ADAL" clId="{AF0ECCB0-95D5-C446-8EB3-6A6D85935981}" dt="2023-01-09T21:02:28.425" v="1523" actId="2696"/>
        <pc:sldMkLst>
          <pc:docMk/>
          <pc:sldMk cId="4227569975" sldId="1251"/>
        </pc:sldMkLst>
        <pc:spChg chg="add mod ord">
          <ac:chgData name="Daniel Khashabi" userId="62390808-c838-45e6-be59-d6fd0d208bc8" providerId="ADAL" clId="{AF0ECCB0-95D5-C446-8EB3-6A6D85935981}" dt="2023-01-09T02:08:23.598" v="119" actId="27636"/>
          <ac:spMkLst>
            <pc:docMk/>
            <pc:sldMk cId="4227569975" sldId="1251"/>
            <ac:spMk id="2" creationId="{86D044C6-8C47-5203-7758-FDCBEE55DF74}"/>
          </ac:spMkLst>
        </pc:spChg>
        <pc:spChg chg="add mod ord">
          <ac:chgData name="Daniel Khashabi" userId="62390808-c838-45e6-be59-d6fd0d208bc8" providerId="ADAL" clId="{AF0ECCB0-95D5-C446-8EB3-6A6D85935981}" dt="2023-01-09T02:08:21.781" v="58" actId="700"/>
          <ac:spMkLst>
            <pc:docMk/>
            <pc:sldMk cId="4227569975" sldId="1251"/>
            <ac:spMk id="3" creationId="{E66057B7-A779-D896-2AF5-A004C571A1D7}"/>
          </ac:spMkLst>
        </pc:spChg>
        <pc:spChg chg="mod">
          <ac:chgData name="Daniel Khashabi" userId="62390808-c838-45e6-be59-d6fd0d208bc8" providerId="ADAL" clId="{AF0ECCB0-95D5-C446-8EB3-6A6D85935981}" dt="2023-01-09T19:38:52.152" v="468"/>
          <ac:spMkLst>
            <pc:docMk/>
            <pc:sldMk cId="4227569975" sldId="1251"/>
            <ac:spMk id="21" creationId="{00000000-0000-0000-0000-000000000000}"/>
          </ac:spMkLst>
        </pc:spChg>
        <pc:spChg chg="mod">
          <ac:chgData name="Daniel Khashabi" userId="62390808-c838-45e6-be59-d6fd0d208bc8" providerId="ADAL" clId="{AF0ECCB0-95D5-C446-8EB3-6A6D85935981}" dt="2023-01-09T19:38:52.152" v="468"/>
          <ac:spMkLst>
            <pc:docMk/>
            <pc:sldMk cId="4227569975" sldId="1251"/>
            <ac:spMk id="22" creationId="{00000000-0000-0000-0000-000000000000}"/>
          </ac:spMkLst>
        </pc:spChg>
      </pc:sldChg>
      <pc:sldChg chg="addSp modSp del mod chgLayout modNotes">
        <pc:chgData name="Daniel Khashabi" userId="62390808-c838-45e6-be59-d6fd0d208bc8" providerId="ADAL" clId="{AF0ECCB0-95D5-C446-8EB3-6A6D85935981}" dt="2023-01-09T21:02:29.838" v="1524" actId="2696"/>
        <pc:sldMkLst>
          <pc:docMk/>
          <pc:sldMk cId="2040357398" sldId="1252"/>
        </pc:sldMkLst>
        <pc:spChg chg="add mod ord">
          <ac:chgData name="Daniel Khashabi" userId="62390808-c838-45e6-be59-d6fd0d208bc8" providerId="ADAL" clId="{AF0ECCB0-95D5-C446-8EB3-6A6D85935981}" dt="2023-01-09T02:08:23.622" v="120" actId="27636"/>
          <ac:spMkLst>
            <pc:docMk/>
            <pc:sldMk cId="2040357398" sldId="1252"/>
            <ac:spMk id="2" creationId="{26DDCEA5-27AE-90AD-500C-21D48687AF14}"/>
          </ac:spMkLst>
        </pc:spChg>
        <pc:spChg chg="add mod ord">
          <ac:chgData name="Daniel Khashabi" userId="62390808-c838-45e6-be59-d6fd0d208bc8" providerId="ADAL" clId="{AF0ECCB0-95D5-C446-8EB3-6A6D85935981}" dt="2023-01-09T02:08:21.781" v="58" actId="700"/>
          <ac:spMkLst>
            <pc:docMk/>
            <pc:sldMk cId="2040357398" sldId="1252"/>
            <ac:spMk id="3" creationId="{7DF7527E-7D9D-953C-05CC-A27F42539CA1}"/>
          </ac:spMkLst>
        </pc:spChg>
        <pc:spChg chg="mod">
          <ac:chgData name="Daniel Khashabi" userId="62390808-c838-45e6-be59-d6fd0d208bc8" providerId="ADAL" clId="{AF0ECCB0-95D5-C446-8EB3-6A6D85935981}" dt="2023-01-09T19:38:52.152" v="468"/>
          <ac:spMkLst>
            <pc:docMk/>
            <pc:sldMk cId="2040357398" sldId="1252"/>
            <ac:spMk id="21" creationId="{00000000-0000-0000-0000-000000000000}"/>
          </ac:spMkLst>
        </pc:spChg>
        <pc:spChg chg="mod">
          <ac:chgData name="Daniel Khashabi" userId="62390808-c838-45e6-be59-d6fd0d208bc8" providerId="ADAL" clId="{AF0ECCB0-95D5-C446-8EB3-6A6D85935981}" dt="2023-01-09T19:38:52.152" v="468"/>
          <ac:spMkLst>
            <pc:docMk/>
            <pc:sldMk cId="2040357398" sldId="1252"/>
            <ac:spMk id="22" creationId="{00000000-0000-0000-0000-000000000000}"/>
          </ac:spMkLst>
        </pc:spChg>
      </pc:sldChg>
      <pc:sldChg chg="addSp delSp modSp del mod chgLayout">
        <pc:chgData name="Daniel Khashabi" userId="62390808-c838-45e6-be59-d6fd0d208bc8" providerId="ADAL" clId="{AF0ECCB0-95D5-C446-8EB3-6A6D85935981}" dt="2023-01-10T16:46:15.893" v="4798" actId="2696"/>
        <pc:sldMkLst>
          <pc:docMk/>
          <pc:sldMk cId="960015317" sldId="1253"/>
        </pc:sldMkLst>
        <pc:spChg chg="del">
          <ac:chgData name="Daniel Khashabi" userId="62390808-c838-45e6-be59-d6fd0d208bc8" providerId="ADAL" clId="{AF0ECCB0-95D5-C446-8EB3-6A6D85935981}" dt="2023-01-09T02:08:21.781" v="58" actId="700"/>
          <ac:spMkLst>
            <pc:docMk/>
            <pc:sldMk cId="960015317" sldId="1253"/>
            <ac:spMk id="2" creationId="{60ACDEA0-7669-82C1-4C18-AEE0E3E6EB03}"/>
          </ac:spMkLst>
        </pc:spChg>
        <pc:spChg chg="add mod ord">
          <ac:chgData name="Daniel Khashabi" userId="62390808-c838-45e6-be59-d6fd0d208bc8" providerId="ADAL" clId="{AF0ECCB0-95D5-C446-8EB3-6A6D85935981}" dt="2023-01-09T02:08:23.890" v="130" actId="27636"/>
          <ac:spMkLst>
            <pc:docMk/>
            <pc:sldMk cId="960015317" sldId="1253"/>
            <ac:spMk id="3" creationId="{55A37E78-F178-676F-FB3A-BEC94D81C8AF}"/>
          </ac:spMkLst>
        </pc:spChg>
        <pc:picChg chg="mod ord">
          <ac:chgData name="Daniel Khashabi" userId="62390808-c838-45e6-be59-d6fd0d208bc8" providerId="ADAL" clId="{AF0ECCB0-95D5-C446-8EB3-6A6D85935981}" dt="2023-01-09T02:08:21.781" v="58" actId="700"/>
          <ac:picMkLst>
            <pc:docMk/>
            <pc:sldMk cId="960015317" sldId="1253"/>
            <ac:picMk id="5" creationId="{83A27725-436F-0998-9B8D-447B8348957D}"/>
          </ac:picMkLst>
        </pc:picChg>
      </pc:sldChg>
      <pc:sldChg chg="addSp delSp modSp add del mod chgLayout">
        <pc:chgData name="Daniel Khashabi" userId="62390808-c838-45e6-be59-d6fd0d208bc8" providerId="ADAL" clId="{AF0ECCB0-95D5-C446-8EB3-6A6D85935981}" dt="2023-01-10T16:46:22.801" v="4801" actId="2696"/>
        <pc:sldMkLst>
          <pc:docMk/>
          <pc:sldMk cId="610203413" sldId="1254"/>
        </pc:sldMkLst>
        <pc:spChg chg="del">
          <ac:chgData name="Daniel Khashabi" userId="62390808-c838-45e6-be59-d6fd0d208bc8" providerId="ADAL" clId="{AF0ECCB0-95D5-C446-8EB3-6A6D85935981}" dt="2023-01-09T02:08:21.781" v="58" actId="700"/>
          <ac:spMkLst>
            <pc:docMk/>
            <pc:sldMk cId="610203413" sldId="1254"/>
            <ac:spMk id="2" creationId="{BC2B2961-6095-34AD-811A-040A0EB40F31}"/>
          </ac:spMkLst>
        </pc:spChg>
        <pc:spChg chg="add mod ord">
          <ac:chgData name="Daniel Khashabi" userId="62390808-c838-45e6-be59-d6fd0d208bc8" providerId="ADAL" clId="{AF0ECCB0-95D5-C446-8EB3-6A6D85935981}" dt="2023-01-09T02:08:23.953" v="131" actId="27636"/>
          <ac:spMkLst>
            <pc:docMk/>
            <pc:sldMk cId="610203413" sldId="1254"/>
            <ac:spMk id="3" creationId="{27947D10-5562-7E9B-99D2-2E1B13C34B97}"/>
          </ac:spMkLst>
        </pc:spChg>
        <pc:picChg chg="mod ord">
          <ac:chgData name="Daniel Khashabi" userId="62390808-c838-45e6-be59-d6fd0d208bc8" providerId="ADAL" clId="{AF0ECCB0-95D5-C446-8EB3-6A6D85935981}" dt="2023-01-09T02:08:21.781" v="58" actId="700"/>
          <ac:picMkLst>
            <pc:docMk/>
            <pc:sldMk cId="610203413" sldId="1254"/>
            <ac:picMk id="5" creationId="{0DE5298D-23A3-B28E-0F70-75EDF9F58DB5}"/>
          </ac:picMkLst>
        </pc:picChg>
      </pc:sldChg>
      <pc:sldChg chg="addSp delSp modSp add del mod chgLayout">
        <pc:chgData name="Daniel Khashabi" userId="62390808-c838-45e6-be59-d6fd0d208bc8" providerId="ADAL" clId="{AF0ECCB0-95D5-C446-8EB3-6A6D85935981}" dt="2023-01-11T00:13:55.378" v="4813" actId="2696"/>
        <pc:sldMkLst>
          <pc:docMk/>
          <pc:sldMk cId="3489599838" sldId="1255"/>
        </pc:sldMkLst>
        <pc:spChg chg="del">
          <ac:chgData name="Daniel Khashabi" userId="62390808-c838-45e6-be59-d6fd0d208bc8" providerId="ADAL" clId="{AF0ECCB0-95D5-C446-8EB3-6A6D85935981}" dt="2023-01-09T02:08:21.781" v="58" actId="700"/>
          <ac:spMkLst>
            <pc:docMk/>
            <pc:sldMk cId="3489599838" sldId="1255"/>
            <ac:spMk id="2" creationId="{35BA16E7-42B4-02B1-2FB8-F5C97519AF9B}"/>
          </ac:spMkLst>
        </pc:spChg>
        <pc:spChg chg="add mod ord">
          <ac:chgData name="Daniel Khashabi" userId="62390808-c838-45e6-be59-d6fd0d208bc8" providerId="ADAL" clId="{AF0ECCB0-95D5-C446-8EB3-6A6D85935981}" dt="2023-01-09T02:08:23.971" v="132" actId="27636"/>
          <ac:spMkLst>
            <pc:docMk/>
            <pc:sldMk cId="3489599838" sldId="1255"/>
            <ac:spMk id="3" creationId="{62B5A213-A85C-0532-4702-36A9E6707788}"/>
          </ac:spMkLst>
        </pc:spChg>
        <pc:picChg chg="mod ord">
          <ac:chgData name="Daniel Khashabi" userId="62390808-c838-45e6-be59-d6fd0d208bc8" providerId="ADAL" clId="{AF0ECCB0-95D5-C446-8EB3-6A6D85935981}" dt="2023-01-09T02:08:21.781" v="58" actId="700"/>
          <ac:picMkLst>
            <pc:docMk/>
            <pc:sldMk cId="3489599838" sldId="1255"/>
            <ac:picMk id="5" creationId="{B47AB3DD-22A6-F39D-4666-3D6CB9ECE64B}"/>
          </ac:picMkLst>
        </pc:picChg>
      </pc:sldChg>
      <pc:sldChg chg="addSp delSp modSp del mod chgLayout">
        <pc:chgData name="Daniel Khashabi" userId="62390808-c838-45e6-be59-d6fd0d208bc8" providerId="ADAL" clId="{AF0ECCB0-95D5-C446-8EB3-6A6D85935981}" dt="2023-01-11T00:13:56.294" v="4815" actId="2696"/>
        <pc:sldMkLst>
          <pc:docMk/>
          <pc:sldMk cId="1243578909" sldId="1256"/>
        </pc:sldMkLst>
        <pc:spChg chg="del">
          <ac:chgData name="Daniel Khashabi" userId="62390808-c838-45e6-be59-d6fd0d208bc8" providerId="ADAL" clId="{AF0ECCB0-95D5-C446-8EB3-6A6D85935981}" dt="2023-01-09T02:08:21.781" v="58" actId="700"/>
          <ac:spMkLst>
            <pc:docMk/>
            <pc:sldMk cId="1243578909" sldId="1256"/>
            <ac:spMk id="2" creationId="{D6025456-E9BB-C7B6-2DB1-0CAEA864D08B}"/>
          </ac:spMkLst>
        </pc:spChg>
        <pc:spChg chg="add mod ord">
          <ac:chgData name="Daniel Khashabi" userId="62390808-c838-45e6-be59-d6fd0d208bc8" providerId="ADAL" clId="{AF0ECCB0-95D5-C446-8EB3-6A6D85935981}" dt="2023-01-09T02:08:23.997" v="134" actId="27636"/>
          <ac:spMkLst>
            <pc:docMk/>
            <pc:sldMk cId="1243578909" sldId="1256"/>
            <ac:spMk id="3" creationId="{D1081851-3E87-AE70-9024-C3EC15360282}"/>
          </ac:spMkLst>
        </pc:spChg>
        <pc:picChg chg="mod ord">
          <ac:chgData name="Daniel Khashabi" userId="62390808-c838-45e6-be59-d6fd0d208bc8" providerId="ADAL" clId="{AF0ECCB0-95D5-C446-8EB3-6A6D85935981}" dt="2023-01-09T02:08:21.781" v="58" actId="700"/>
          <ac:picMkLst>
            <pc:docMk/>
            <pc:sldMk cId="1243578909" sldId="1256"/>
            <ac:picMk id="5" creationId="{C08599D9-8F23-E5A1-7ABF-2337003621B2}"/>
          </ac:picMkLst>
        </pc:picChg>
      </pc:sldChg>
      <pc:sldChg chg="addSp delSp modSp del mod chgLayout">
        <pc:chgData name="Daniel Khashabi" userId="62390808-c838-45e6-be59-d6fd0d208bc8" providerId="ADAL" clId="{AF0ECCB0-95D5-C446-8EB3-6A6D85935981}" dt="2023-01-11T00:13:55.824" v="4814" actId="2696"/>
        <pc:sldMkLst>
          <pc:docMk/>
          <pc:sldMk cId="2422249359" sldId="1257"/>
        </pc:sldMkLst>
        <pc:spChg chg="del">
          <ac:chgData name="Daniel Khashabi" userId="62390808-c838-45e6-be59-d6fd0d208bc8" providerId="ADAL" clId="{AF0ECCB0-95D5-C446-8EB3-6A6D85935981}" dt="2023-01-09T02:08:21.781" v="58" actId="700"/>
          <ac:spMkLst>
            <pc:docMk/>
            <pc:sldMk cId="2422249359" sldId="1257"/>
            <ac:spMk id="2" creationId="{6F44D635-2B66-ED96-AAD9-170873DA3FA8}"/>
          </ac:spMkLst>
        </pc:spChg>
        <pc:spChg chg="add mod ord">
          <ac:chgData name="Daniel Khashabi" userId="62390808-c838-45e6-be59-d6fd0d208bc8" providerId="ADAL" clId="{AF0ECCB0-95D5-C446-8EB3-6A6D85935981}" dt="2023-01-09T02:08:23.984" v="133" actId="27636"/>
          <ac:spMkLst>
            <pc:docMk/>
            <pc:sldMk cId="2422249359" sldId="1257"/>
            <ac:spMk id="3" creationId="{04099F4E-4D9B-CDBB-F366-5B8F92D6EB83}"/>
          </ac:spMkLst>
        </pc:spChg>
        <pc:picChg chg="mod ord">
          <ac:chgData name="Daniel Khashabi" userId="62390808-c838-45e6-be59-d6fd0d208bc8" providerId="ADAL" clId="{AF0ECCB0-95D5-C446-8EB3-6A6D85935981}" dt="2023-01-09T02:08:21.781" v="58" actId="700"/>
          <ac:picMkLst>
            <pc:docMk/>
            <pc:sldMk cId="2422249359" sldId="1257"/>
            <ac:picMk id="5" creationId="{F2B37624-E2A7-6738-9D38-614EED0EBE67}"/>
          </ac:picMkLst>
        </pc:picChg>
      </pc:sldChg>
      <pc:sldChg chg="addSp delSp modSp del mod chgLayout">
        <pc:chgData name="Daniel Khashabi" userId="62390808-c838-45e6-be59-d6fd0d208bc8" providerId="ADAL" clId="{AF0ECCB0-95D5-C446-8EB3-6A6D85935981}" dt="2023-01-11T00:13:56.692" v="4816" actId="2696"/>
        <pc:sldMkLst>
          <pc:docMk/>
          <pc:sldMk cId="683142745" sldId="1258"/>
        </pc:sldMkLst>
        <pc:spChg chg="del">
          <ac:chgData name="Daniel Khashabi" userId="62390808-c838-45e6-be59-d6fd0d208bc8" providerId="ADAL" clId="{AF0ECCB0-95D5-C446-8EB3-6A6D85935981}" dt="2023-01-09T02:08:21.781" v="58" actId="700"/>
          <ac:spMkLst>
            <pc:docMk/>
            <pc:sldMk cId="683142745" sldId="1258"/>
            <ac:spMk id="2" creationId="{FE4A03F2-BD57-3C41-3B4F-AF9D1AA00EBF}"/>
          </ac:spMkLst>
        </pc:spChg>
        <pc:spChg chg="add mod ord">
          <ac:chgData name="Daniel Khashabi" userId="62390808-c838-45e6-be59-d6fd0d208bc8" providerId="ADAL" clId="{AF0ECCB0-95D5-C446-8EB3-6A6D85935981}" dt="2023-01-09T02:08:24.004" v="135" actId="27636"/>
          <ac:spMkLst>
            <pc:docMk/>
            <pc:sldMk cId="683142745" sldId="1258"/>
            <ac:spMk id="3" creationId="{AAFFDE74-40E5-FF7C-76B5-6840785C92C6}"/>
          </ac:spMkLst>
        </pc:spChg>
        <pc:picChg chg="mod ord">
          <ac:chgData name="Daniel Khashabi" userId="62390808-c838-45e6-be59-d6fd0d208bc8" providerId="ADAL" clId="{AF0ECCB0-95D5-C446-8EB3-6A6D85935981}" dt="2023-01-09T02:08:21.781" v="58" actId="700"/>
          <ac:picMkLst>
            <pc:docMk/>
            <pc:sldMk cId="683142745" sldId="1258"/>
            <ac:picMk id="5" creationId="{581211FA-8025-E2E5-74AB-78A08511CDAA}"/>
          </ac:picMkLst>
        </pc:picChg>
      </pc:sldChg>
      <pc:sldChg chg="addSp delSp modSp del mod chgLayout">
        <pc:chgData name="Daniel Khashabi" userId="62390808-c838-45e6-be59-d6fd0d208bc8" providerId="ADAL" clId="{AF0ECCB0-95D5-C446-8EB3-6A6D85935981}" dt="2023-01-09T21:08:35.599" v="1686" actId="2696"/>
        <pc:sldMkLst>
          <pc:docMk/>
          <pc:sldMk cId="677350093" sldId="1259"/>
        </pc:sldMkLst>
        <pc:spChg chg="del">
          <ac:chgData name="Daniel Khashabi" userId="62390808-c838-45e6-be59-d6fd0d208bc8" providerId="ADAL" clId="{AF0ECCB0-95D5-C446-8EB3-6A6D85935981}" dt="2023-01-09T02:08:21.781" v="58" actId="700"/>
          <ac:spMkLst>
            <pc:docMk/>
            <pc:sldMk cId="677350093" sldId="1259"/>
            <ac:spMk id="2" creationId="{6858D490-DC52-3E43-6CDC-B05A0462047A}"/>
          </ac:spMkLst>
        </pc:spChg>
        <pc:spChg chg="add mod ord">
          <ac:chgData name="Daniel Khashabi" userId="62390808-c838-45e6-be59-d6fd0d208bc8" providerId="ADAL" clId="{AF0ECCB0-95D5-C446-8EB3-6A6D85935981}" dt="2023-01-09T02:08:24.211" v="145" actId="27636"/>
          <ac:spMkLst>
            <pc:docMk/>
            <pc:sldMk cId="677350093" sldId="1259"/>
            <ac:spMk id="3" creationId="{0B3DE085-3A32-C410-3AB8-6F73BC18F8F6}"/>
          </ac:spMkLst>
        </pc:spChg>
        <pc:picChg chg="mod ord">
          <ac:chgData name="Daniel Khashabi" userId="62390808-c838-45e6-be59-d6fd0d208bc8" providerId="ADAL" clId="{AF0ECCB0-95D5-C446-8EB3-6A6D85935981}" dt="2023-01-09T02:08:21.781" v="58" actId="700"/>
          <ac:picMkLst>
            <pc:docMk/>
            <pc:sldMk cId="677350093" sldId="1259"/>
            <ac:picMk id="5" creationId="{D3B057E5-E323-6A15-481E-65396F72A164}"/>
          </ac:picMkLst>
        </pc:picChg>
      </pc:sldChg>
      <pc:sldChg chg="add del">
        <pc:chgData name="Daniel Khashabi" userId="62390808-c838-45e6-be59-d6fd0d208bc8" providerId="ADAL" clId="{AF0ECCB0-95D5-C446-8EB3-6A6D85935981}" dt="2023-01-10T01:58:16.622" v="2386" actId="2696"/>
        <pc:sldMkLst>
          <pc:docMk/>
          <pc:sldMk cId="1106275483" sldId="1259"/>
        </pc:sldMkLst>
      </pc:sldChg>
      <pc:sldChg chg="addSp delSp modSp del mod chgLayout">
        <pc:chgData name="Daniel Khashabi" userId="62390808-c838-45e6-be59-d6fd0d208bc8" providerId="ADAL" clId="{AF0ECCB0-95D5-C446-8EB3-6A6D85935981}" dt="2023-01-11T00:14:10.295" v="4823" actId="2696"/>
        <pc:sldMkLst>
          <pc:docMk/>
          <pc:sldMk cId="2333220246" sldId="1260"/>
        </pc:sldMkLst>
        <pc:spChg chg="del">
          <ac:chgData name="Daniel Khashabi" userId="62390808-c838-45e6-be59-d6fd0d208bc8" providerId="ADAL" clId="{AF0ECCB0-95D5-C446-8EB3-6A6D85935981}" dt="2023-01-09T02:08:21.781" v="58" actId="700"/>
          <ac:spMkLst>
            <pc:docMk/>
            <pc:sldMk cId="2333220246" sldId="1260"/>
            <ac:spMk id="2" creationId="{A0191039-F129-99B1-82A2-F8F2C36A5A3B}"/>
          </ac:spMkLst>
        </pc:spChg>
        <pc:spChg chg="add mod ord">
          <ac:chgData name="Daniel Khashabi" userId="62390808-c838-45e6-be59-d6fd0d208bc8" providerId="ADAL" clId="{AF0ECCB0-95D5-C446-8EB3-6A6D85935981}" dt="2023-01-09T02:08:24.230" v="146" actId="27636"/>
          <ac:spMkLst>
            <pc:docMk/>
            <pc:sldMk cId="2333220246" sldId="1260"/>
            <ac:spMk id="3" creationId="{39FE379E-72B6-8E56-9738-BBA3710676D3}"/>
          </ac:spMkLst>
        </pc:spChg>
        <pc:picChg chg="mod ord">
          <ac:chgData name="Daniel Khashabi" userId="62390808-c838-45e6-be59-d6fd0d208bc8" providerId="ADAL" clId="{AF0ECCB0-95D5-C446-8EB3-6A6D85935981}" dt="2023-01-09T02:08:21.781" v="58" actId="700"/>
          <ac:picMkLst>
            <pc:docMk/>
            <pc:sldMk cId="2333220246" sldId="1260"/>
            <ac:picMk id="5" creationId="{4FFE291E-08DC-7CFC-FD7D-005E122BBC25}"/>
          </ac:picMkLst>
        </pc:picChg>
      </pc:sldChg>
      <pc:sldChg chg="addSp delSp modSp del mod chgLayout">
        <pc:chgData name="Daniel Khashabi" userId="62390808-c838-45e6-be59-d6fd0d208bc8" providerId="ADAL" clId="{AF0ECCB0-95D5-C446-8EB3-6A6D85935981}" dt="2023-01-11T00:14:10.973" v="4824" actId="2696"/>
        <pc:sldMkLst>
          <pc:docMk/>
          <pc:sldMk cId="3002710714" sldId="1261"/>
        </pc:sldMkLst>
        <pc:spChg chg="del">
          <ac:chgData name="Daniel Khashabi" userId="62390808-c838-45e6-be59-d6fd0d208bc8" providerId="ADAL" clId="{AF0ECCB0-95D5-C446-8EB3-6A6D85935981}" dt="2023-01-09T02:08:21.781" v="58" actId="700"/>
          <ac:spMkLst>
            <pc:docMk/>
            <pc:sldMk cId="3002710714" sldId="1261"/>
            <ac:spMk id="2" creationId="{D0E4B810-4701-F92A-4E8D-9927084E4216}"/>
          </ac:spMkLst>
        </pc:spChg>
        <pc:spChg chg="add mod ord">
          <ac:chgData name="Daniel Khashabi" userId="62390808-c838-45e6-be59-d6fd0d208bc8" providerId="ADAL" clId="{AF0ECCB0-95D5-C446-8EB3-6A6D85935981}" dt="2023-01-09T02:08:24.239" v="147" actId="27636"/>
          <ac:spMkLst>
            <pc:docMk/>
            <pc:sldMk cId="3002710714" sldId="1261"/>
            <ac:spMk id="3" creationId="{4BEC9613-30FB-7ADE-A610-93BC0E92833E}"/>
          </ac:spMkLst>
        </pc:spChg>
        <pc:picChg chg="mod ord">
          <ac:chgData name="Daniel Khashabi" userId="62390808-c838-45e6-be59-d6fd0d208bc8" providerId="ADAL" clId="{AF0ECCB0-95D5-C446-8EB3-6A6D85935981}" dt="2023-01-09T02:08:21.781" v="58" actId="700"/>
          <ac:picMkLst>
            <pc:docMk/>
            <pc:sldMk cId="3002710714" sldId="1261"/>
            <ac:picMk id="5" creationId="{4F65E521-1F8B-8F66-013E-51EB02BD913D}"/>
          </ac:picMkLst>
        </pc:picChg>
      </pc:sldChg>
      <pc:sldChg chg="addSp delSp modSp del mod chgLayout">
        <pc:chgData name="Daniel Khashabi" userId="62390808-c838-45e6-be59-d6fd0d208bc8" providerId="ADAL" clId="{AF0ECCB0-95D5-C446-8EB3-6A6D85935981}" dt="2023-01-11T00:14:11.807" v="4825" actId="2696"/>
        <pc:sldMkLst>
          <pc:docMk/>
          <pc:sldMk cId="2855892251" sldId="1262"/>
        </pc:sldMkLst>
        <pc:spChg chg="del">
          <ac:chgData name="Daniel Khashabi" userId="62390808-c838-45e6-be59-d6fd0d208bc8" providerId="ADAL" clId="{AF0ECCB0-95D5-C446-8EB3-6A6D85935981}" dt="2023-01-09T02:08:21.781" v="58" actId="700"/>
          <ac:spMkLst>
            <pc:docMk/>
            <pc:sldMk cId="2855892251" sldId="1262"/>
            <ac:spMk id="2" creationId="{4B3A3B6A-BC5F-BB51-2955-D3072241C7FF}"/>
          </ac:spMkLst>
        </pc:spChg>
        <pc:spChg chg="add mod ord">
          <ac:chgData name="Daniel Khashabi" userId="62390808-c838-45e6-be59-d6fd0d208bc8" providerId="ADAL" clId="{AF0ECCB0-95D5-C446-8EB3-6A6D85935981}" dt="2023-01-09T02:08:24.253" v="148" actId="27636"/>
          <ac:spMkLst>
            <pc:docMk/>
            <pc:sldMk cId="2855892251" sldId="1262"/>
            <ac:spMk id="3" creationId="{BFBA8B7B-A9F0-16C6-5671-8303A0449492}"/>
          </ac:spMkLst>
        </pc:spChg>
        <pc:picChg chg="mod ord">
          <ac:chgData name="Daniel Khashabi" userId="62390808-c838-45e6-be59-d6fd0d208bc8" providerId="ADAL" clId="{AF0ECCB0-95D5-C446-8EB3-6A6D85935981}" dt="2023-01-09T02:08:21.781" v="58" actId="700"/>
          <ac:picMkLst>
            <pc:docMk/>
            <pc:sldMk cId="2855892251" sldId="1262"/>
            <ac:picMk id="5" creationId="{BD0B9BAE-728B-62B9-DDA6-6C6227AB2CF7}"/>
          </ac:picMkLst>
        </pc:picChg>
      </pc:sldChg>
      <pc:sldChg chg="modSp del mod chgLayout">
        <pc:chgData name="Daniel Khashabi" userId="62390808-c838-45e6-be59-d6fd0d208bc8" providerId="ADAL" clId="{AF0ECCB0-95D5-C446-8EB3-6A6D85935981}" dt="2023-01-09T21:09:05.900" v="1688" actId="2696"/>
        <pc:sldMkLst>
          <pc:docMk/>
          <pc:sldMk cId="625155832" sldId="1263"/>
        </pc:sldMkLst>
        <pc:spChg chg="mod ord">
          <ac:chgData name="Daniel Khashabi" userId="62390808-c838-45e6-be59-d6fd0d208bc8" providerId="ADAL" clId="{AF0ECCB0-95D5-C446-8EB3-6A6D85935981}" dt="2023-01-09T02:08:21.781" v="58" actId="700"/>
          <ac:spMkLst>
            <pc:docMk/>
            <pc:sldMk cId="625155832" sldId="1263"/>
            <ac:spMk id="2" creationId="{DBCFCB6A-6E2E-63CC-5819-9F11DCF8F9C1}"/>
          </ac:spMkLst>
        </pc:spChg>
        <pc:picChg chg="mod ord">
          <ac:chgData name="Daniel Khashabi" userId="62390808-c838-45e6-be59-d6fd0d208bc8" providerId="ADAL" clId="{AF0ECCB0-95D5-C446-8EB3-6A6D85935981}" dt="2023-01-09T02:08:21.781" v="58" actId="700"/>
          <ac:picMkLst>
            <pc:docMk/>
            <pc:sldMk cId="625155832" sldId="1263"/>
            <ac:picMk id="5" creationId="{32BBD035-8F93-9B67-6D06-8906225458E2}"/>
          </ac:picMkLst>
        </pc:picChg>
      </pc:sldChg>
      <pc:sldChg chg="addSp delSp modSp add mod chgLayout">
        <pc:chgData name="Daniel Khashabi" userId="62390808-c838-45e6-be59-d6fd0d208bc8" providerId="ADAL" clId="{AF0ECCB0-95D5-C446-8EB3-6A6D85935981}" dt="2023-01-10T02:40:45.867" v="3616" actId="1076"/>
        <pc:sldMkLst>
          <pc:docMk/>
          <pc:sldMk cId="3629273101" sldId="1263"/>
        </pc:sldMkLst>
        <pc:spChg chg="mod ord">
          <ac:chgData name="Daniel Khashabi" userId="62390808-c838-45e6-be59-d6fd0d208bc8" providerId="ADAL" clId="{AF0ECCB0-95D5-C446-8EB3-6A6D85935981}" dt="2023-01-10T01:34:41.059" v="1809" actId="700"/>
          <ac:spMkLst>
            <pc:docMk/>
            <pc:sldMk cId="3629273101" sldId="1263"/>
            <ac:spMk id="2" creationId="{DBCFCB6A-6E2E-63CC-5819-9F11DCF8F9C1}"/>
          </ac:spMkLst>
        </pc:spChg>
        <pc:spChg chg="add mod">
          <ac:chgData name="Daniel Khashabi" userId="62390808-c838-45e6-be59-d6fd0d208bc8" providerId="ADAL" clId="{AF0ECCB0-95D5-C446-8EB3-6A6D85935981}" dt="2023-01-10T01:36:14.532" v="1939" actId="1076"/>
          <ac:spMkLst>
            <pc:docMk/>
            <pc:sldMk cId="3629273101" sldId="1263"/>
            <ac:spMk id="3" creationId="{EAB1EE77-7AF6-1156-D32C-81C660E9463E}"/>
          </ac:spMkLst>
        </pc:spChg>
        <pc:spChg chg="add mod">
          <ac:chgData name="Daniel Khashabi" userId="62390808-c838-45e6-be59-d6fd0d208bc8" providerId="ADAL" clId="{AF0ECCB0-95D5-C446-8EB3-6A6D85935981}" dt="2023-01-10T01:36:14.532" v="1939" actId="1076"/>
          <ac:spMkLst>
            <pc:docMk/>
            <pc:sldMk cId="3629273101" sldId="1263"/>
            <ac:spMk id="4" creationId="{304E9C28-AA19-820A-1C96-9AD57194E974}"/>
          </ac:spMkLst>
        </pc:spChg>
        <pc:spChg chg="add mod">
          <ac:chgData name="Daniel Khashabi" userId="62390808-c838-45e6-be59-d6fd0d208bc8" providerId="ADAL" clId="{AF0ECCB0-95D5-C446-8EB3-6A6D85935981}" dt="2023-01-10T01:36:14.532" v="1939" actId="1076"/>
          <ac:spMkLst>
            <pc:docMk/>
            <pc:sldMk cId="3629273101" sldId="1263"/>
            <ac:spMk id="6" creationId="{19810388-963B-347F-8157-9A6CD2B08B44}"/>
          </ac:spMkLst>
        </pc:spChg>
        <pc:spChg chg="add mod">
          <ac:chgData name="Daniel Khashabi" userId="62390808-c838-45e6-be59-d6fd0d208bc8" providerId="ADAL" clId="{AF0ECCB0-95D5-C446-8EB3-6A6D85935981}" dt="2023-01-10T01:36:14.532" v="1939" actId="1076"/>
          <ac:spMkLst>
            <pc:docMk/>
            <pc:sldMk cId="3629273101" sldId="1263"/>
            <ac:spMk id="7" creationId="{9BBC2CB1-973E-4E2F-CF52-C07FC8620D51}"/>
          </ac:spMkLst>
        </pc:spChg>
        <pc:spChg chg="add mod">
          <ac:chgData name="Daniel Khashabi" userId="62390808-c838-45e6-be59-d6fd0d208bc8" providerId="ADAL" clId="{AF0ECCB0-95D5-C446-8EB3-6A6D85935981}" dt="2023-01-10T01:36:14.532" v="1939" actId="1076"/>
          <ac:spMkLst>
            <pc:docMk/>
            <pc:sldMk cId="3629273101" sldId="1263"/>
            <ac:spMk id="8" creationId="{92D41C1E-7E38-C24D-A5C4-A4AEBC133FE3}"/>
          </ac:spMkLst>
        </pc:spChg>
        <pc:spChg chg="add del mod">
          <ac:chgData name="Daniel Khashabi" userId="62390808-c838-45e6-be59-d6fd0d208bc8" providerId="ADAL" clId="{AF0ECCB0-95D5-C446-8EB3-6A6D85935981}" dt="2023-01-10T01:34:14.758" v="1805" actId="478"/>
          <ac:spMkLst>
            <pc:docMk/>
            <pc:sldMk cId="3629273101" sldId="1263"/>
            <ac:spMk id="10" creationId="{CED0D90A-C375-3AA7-734C-6A532C382D39}"/>
          </ac:spMkLst>
        </pc:spChg>
        <pc:spChg chg="add mod ord">
          <ac:chgData name="Daniel Khashabi" userId="62390808-c838-45e6-be59-d6fd0d208bc8" providerId="ADAL" clId="{AF0ECCB0-95D5-C446-8EB3-6A6D85935981}" dt="2023-01-10T01:36:41.110" v="2050" actId="20577"/>
          <ac:spMkLst>
            <pc:docMk/>
            <pc:sldMk cId="3629273101" sldId="1263"/>
            <ac:spMk id="11" creationId="{01300A03-3249-DAA4-7438-09C24E325DE0}"/>
          </ac:spMkLst>
        </pc:spChg>
        <pc:picChg chg="del">
          <ac:chgData name="Daniel Khashabi" userId="62390808-c838-45e6-be59-d6fd0d208bc8" providerId="ADAL" clId="{AF0ECCB0-95D5-C446-8EB3-6A6D85935981}" dt="2023-01-10T01:34:13.122" v="1804" actId="478"/>
          <ac:picMkLst>
            <pc:docMk/>
            <pc:sldMk cId="3629273101" sldId="1263"/>
            <ac:picMk id="5" creationId="{32BBD035-8F93-9B67-6D06-8906225458E2}"/>
          </ac:picMkLst>
        </pc:picChg>
        <pc:picChg chg="add mod modCrop">
          <ac:chgData name="Daniel Khashabi" userId="62390808-c838-45e6-be59-d6fd0d208bc8" providerId="ADAL" clId="{AF0ECCB0-95D5-C446-8EB3-6A6D85935981}" dt="2023-01-10T02:40:45.867" v="3616" actId="1076"/>
          <ac:picMkLst>
            <pc:docMk/>
            <pc:sldMk cId="3629273101" sldId="1263"/>
            <ac:picMk id="12" creationId="{E0A61050-FDE2-55AC-F9F3-7EB2976123E7}"/>
          </ac:picMkLst>
        </pc:picChg>
      </pc:sldChg>
      <pc:sldChg chg="addSp delSp modSp del mod chgLayout">
        <pc:chgData name="Daniel Khashabi" userId="62390808-c838-45e6-be59-d6fd0d208bc8" providerId="ADAL" clId="{AF0ECCB0-95D5-C446-8EB3-6A6D85935981}" dt="2023-01-09T21:10:43.696" v="1756" actId="2696"/>
        <pc:sldMkLst>
          <pc:docMk/>
          <pc:sldMk cId="836342470" sldId="1264"/>
        </pc:sldMkLst>
        <pc:spChg chg="del">
          <ac:chgData name="Daniel Khashabi" userId="62390808-c838-45e6-be59-d6fd0d208bc8" providerId="ADAL" clId="{AF0ECCB0-95D5-C446-8EB3-6A6D85935981}" dt="2023-01-09T02:08:21.781" v="58" actId="700"/>
          <ac:spMkLst>
            <pc:docMk/>
            <pc:sldMk cId="836342470" sldId="1264"/>
            <ac:spMk id="2" creationId="{EBC569E6-9449-3994-D1FB-741E79C13A5D}"/>
          </ac:spMkLst>
        </pc:spChg>
        <pc:spChg chg="add mod ord">
          <ac:chgData name="Daniel Khashabi" userId="62390808-c838-45e6-be59-d6fd0d208bc8" providerId="ADAL" clId="{AF0ECCB0-95D5-C446-8EB3-6A6D85935981}" dt="2023-01-09T02:08:24.265" v="149" actId="27636"/>
          <ac:spMkLst>
            <pc:docMk/>
            <pc:sldMk cId="836342470" sldId="1264"/>
            <ac:spMk id="3" creationId="{2E685E69-68C7-3A7A-D486-1F5C8F921F0F}"/>
          </ac:spMkLst>
        </pc:spChg>
        <pc:picChg chg="mod ord">
          <ac:chgData name="Daniel Khashabi" userId="62390808-c838-45e6-be59-d6fd0d208bc8" providerId="ADAL" clId="{AF0ECCB0-95D5-C446-8EB3-6A6D85935981}" dt="2023-01-09T02:08:21.781" v="58" actId="700"/>
          <ac:picMkLst>
            <pc:docMk/>
            <pc:sldMk cId="836342470" sldId="1264"/>
            <ac:picMk id="5" creationId="{87A5C8F2-7493-9380-5685-4144F4F615F7}"/>
          </ac:picMkLst>
        </pc:picChg>
      </pc:sldChg>
      <pc:sldChg chg="add del">
        <pc:chgData name="Daniel Khashabi" userId="62390808-c838-45e6-be59-d6fd0d208bc8" providerId="ADAL" clId="{AF0ECCB0-95D5-C446-8EB3-6A6D85935981}" dt="2023-01-10T01:36:57.135" v="2051" actId="2696"/>
        <pc:sldMkLst>
          <pc:docMk/>
          <pc:sldMk cId="1257449559" sldId="1264"/>
        </pc:sldMkLst>
      </pc:sldChg>
      <pc:sldChg chg="addSp delSp modSp del mod chgLayout">
        <pc:chgData name="Daniel Khashabi" userId="62390808-c838-45e6-be59-d6fd0d208bc8" providerId="ADAL" clId="{AF0ECCB0-95D5-C446-8EB3-6A6D85935981}" dt="2023-01-09T20:46:02.987" v="1415" actId="2696"/>
        <pc:sldMkLst>
          <pc:docMk/>
          <pc:sldMk cId="584874884" sldId="1265"/>
        </pc:sldMkLst>
        <pc:spChg chg="del">
          <ac:chgData name="Daniel Khashabi" userId="62390808-c838-45e6-be59-d6fd0d208bc8" providerId="ADAL" clId="{AF0ECCB0-95D5-C446-8EB3-6A6D85935981}" dt="2023-01-09T02:08:21.781" v="58" actId="700"/>
          <ac:spMkLst>
            <pc:docMk/>
            <pc:sldMk cId="584874884" sldId="1265"/>
            <ac:spMk id="2" creationId="{3997E257-3C0D-F971-FDA1-2F0ED06B156C}"/>
          </ac:spMkLst>
        </pc:spChg>
        <pc:spChg chg="del">
          <ac:chgData name="Daniel Khashabi" userId="62390808-c838-45e6-be59-d6fd0d208bc8" providerId="ADAL" clId="{AF0ECCB0-95D5-C446-8EB3-6A6D85935981}" dt="2023-01-09T02:08:21.781" v="58" actId="700"/>
          <ac:spMkLst>
            <pc:docMk/>
            <pc:sldMk cId="584874884" sldId="1265"/>
            <ac:spMk id="3" creationId="{DFDCEDC8-F09B-42BC-5122-CBD37AE4D37B}"/>
          </ac:spMkLst>
        </pc:spChg>
        <pc:spChg chg="add mod ord">
          <ac:chgData name="Daniel Khashabi" userId="62390808-c838-45e6-be59-d6fd0d208bc8" providerId="ADAL" clId="{AF0ECCB0-95D5-C446-8EB3-6A6D85935981}" dt="2023-01-09T02:08:24.277" v="150" actId="27636"/>
          <ac:spMkLst>
            <pc:docMk/>
            <pc:sldMk cId="584874884" sldId="1265"/>
            <ac:spMk id="4" creationId="{398DFE6C-9E02-44CF-0972-DF25DA43101B}"/>
          </ac:spMkLst>
        </pc:spChg>
        <pc:spChg chg="add mod ord">
          <ac:chgData name="Daniel Khashabi" userId="62390808-c838-45e6-be59-d6fd0d208bc8" providerId="ADAL" clId="{AF0ECCB0-95D5-C446-8EB3-6A6D85935981}" dt="2023-01-09T02:08:21.781" v="58" actId="700"/>
          <ac:spMkLst>
            <pc:docMk/>
            <pc:sldMk cId="584874884" sldId="1265"/>
            <ac:spMk id="5" creationId="{78B101CF-D159-247A-005A-83897A1CA994}"/>
          </ac:spMkLst>
        </pc:spChg>
      </pc:sldChg>
      <pc:sldChg chg="addSp delSp modSp del mod chgLayout">
        <pc:chgData name="Daniel Khashabi" userId="62390808-c838-45e6-be59-d6fd0d208bc8" providerId="ADAL" clId="{AF0ECCB0-95D5-C446-8EB3-6A6D85935981}" dt="2023-01-09T20:46:03.998" v="1416" actId="2696"/>
        <pc:sldMkLst>
          <pc:docMk/>
          <pc:sldMk cId="4125485965" sldId="1266"/>
        </pc:sldMkLst>
        <pc:spChg chg="del">
          <ac:chgData name="Daniel Khashabi" userId="62390808-c838-45e6-be59-d6fd0d208bc8" providerId="ADAL" clId="{AF0ECCB0-95D5-C446-8EB3-6A6D85935981}" dt="2023-01-09T02:08:21.781" v="58" actId="700"/>
          <ac:spMkLst>
            <pc:docMk/>
            <pc:sldMk cId="4125485965" sldId="1266"/>
            <ac:spMk id="2" creationId="{DA6F683C-13D4-3FE7-58D9-8E9335FC2E7D}"/>
          </ac:spMkLst>
        </pc:spChg>
        <pc:spChg chg="del">
          <ac:chgData name="Daniel Khashabi" userId="62390808-c838-45e6-be59-d6fd0d208bc8" providerId="ADAL" clId="{AF0ECCB0-95D5-C446-8EB3-6A6D85935981}" dt="2023-01-09T02:08:21.781" v="58" actId="700"/>
          <ac:spMkLst>
            <pc:docMk/>
            <pc:sldMk cId="4125485965" sldId="1266"/>
            <ac:spMk id="3" creationId="{384052B6-1CA1-E45D-703A-255CC23B3A32}"/>
          </ac:spMkLst>
        </pc:spChg>
        <pc:spChg chg="add mod ord">
          <ac:chgData name="Daniel Khashabi" userId="62390808-c838-45e6-be59-d6fd0d208bc8" providerId="ADAL" clId="{AF0ECCB0-95D5-C446-8EB3-6A6D85935981}" dt="2023-01-09T02:08:24.289" v="151" actId="27636"/>
          <ac:spMkLst>
            <pc:docMk/>
            <pc:sldMk cId="4125485965" sldId="1266"/>
            <ac:spMk id="4" creationId="{3B97013E-02E9-A321-EB36-85D836DAB2CB}"/>
          </ac:spMkLst>
        </pc:spChg>
        <pc:spChg chg="add mod ord">
          <ac:chgData name="Daniel Khashabi" userId="62390808-c838-45e6-be59-d6fd0d208bc8" providerId="ADAL" clId="{AF0ECCB0-95D5-C446-8EB3-6A6D85935981}" dt="2023-01-09T02:08:21.781" v="58" actId="700"/>
          <ac:spMkLst>
            <pc:docMk/>
            <pc:sldMk cId="4125485965" sldId="1266"/>
            <ac:spMk id="5" creationId="{52B39437-571E-E200-3F7A-AF22BAA36C2D}"/>
          </ac:spMkLst>
        </pc:spChg>
      </pc:sldChg>
      <pc:sldChg chg="modSp add del mod modClrScheme chgLayout">
        <pc:chgData name="Daniel Khashabi" userId="62390808-c838-45e6-be59-d6fd0d208bc8" providerId="ADAL" clId="{AF0ECCB0-95D5-C446-8EB3-6A6D85935981}" dt="2023-01-09T20:18:41.995" v="1017" actId="2696"/>
        <pc:sldMkLst>
          <pc:docMk/>
          <pc:sldMk cId="3831383514" sldId="1269"/>
        </pc:sldMkLst>
        <pc:spChg chg="mod ord">
          <ac:chgData name="Daniel Khashabi" userId="62390808-c838-45e6-be59-d6fd0d208bc8" providerId="ADAL" clId="{AF0ECCB0-95D5-C446-8EB3-6A6D85935981}" dt="2023-01-09T02:08:21.781" v="58" actId="700"/>
          <ac:spMkLst>
            <pc:docMk/>
            <pc:sldMk cId="3831383514" sldId="1269"/>
            <ac:spMk id="2" creationId="{00000000-0000-0000-0000-000000000000}"/>
          </ac:spMkLst>
        </pc:spChg>
        <pc:spChg chg="mod ord">
          <ac:chgData name="Daniel Khashabi" userId="62390808-c838-45e6-be59-d6fd0d208bc8" providerId="ADAL" clId="{AF0ECCB0-95D5-C446-8EB3-6A6D85935981}" dt="2023-01-09T02:08:21.887" v="61" actId="27636"/>
          <ac:spMkLst>
            <pc:docMk/>
            <pc:sldMk cId="3831383514" sldId="1269"/>
            <ac:spMk id="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4" creationId="{00000000-0000-0000-0000-000000000000}"/>
          </ac:spMkLst>
        </pc:spChg>
        <pc:spChg chg="mod ord">
          <ac:chgData name="Daniel Khashabi" userId="62390808-c838-45e6-be59-d6fd0d208bc8" providerId="ADAL" clId="{AF0ECCB0-95D5-C446-8EB3-6A6D85935981}" dt="2023-01-09T19:38:52.152" v="468"/>
          <ac:spMkLst>
            <pc:docMk/>
            <pc:sldMk cId="3831383514" sldId="1269"/>
            <ac:spMk id="5"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2"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3"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4"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19"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1" creationId="{00000000-0000-0000-0000-000000000000}"/>
          </ac:spMkLst>
        </pc:spChg>
        <pc:spChg chg="mod">
          <ac:chgData name="Daniel Khashabi" userId="62390808-c838-45e6-be59-d6fd0d208bc8" providerId="ADAL" clId="{AF0ECCB0-95D5-C446-8EB3-6A6D85935981}" dt="2023-01-09T19:42:51.795" v="930" actId="1036"/>
          <ac:spMkLst>
            <pc:docMk/>
            <pc:sldMk cId="3831383514" sldId="1269"/>
            <ac:spMk id="25" creationId="{B57D2E28-52A0-A444-8125-4F55B65B7E65}"/>
          </ac:spMkLst>
        </pc:spChg>
        <pc:spChg chg="mod">
          <ac:chgData name="Daniel Khashabi" userId="62390808-c838-45e6-be59-d6fd0d208bc8" providerId="ADAL" clId="{AF0ECCB0-95D5-C446-8EB3-6A6D85935981}" dt="2023-01-09T19:42:51.795" v="930" actId="1036"/>
          <ac:spMkLst>
            <pc:docMk/>
            <pc:sldMk cId="3831383514" sldId="1269"/>
            <ac:spMk id="32" creationId="{6CCC6AE5-0670-42CC-8B1E-89C64A6432C0}"/>
          </ac:spMkLst>
        </pc:spChg>
        <pc:cxnChg chg="mod">
          <ac:chgData name="Daniel Khashabi" userId="62390808-c838-45e6-be59-d6fd0d208bc8" providerId="ADAL" clId="{AF0ECCB0-95D5-C446-8EB3-6A6D85935981}" dt="2023-01-09T19:42:51.795" v="930" actId="1036"/>
          <ac:cxnSpMkLst>
            <pc:docMk/>
            <pc:sldMk cId="3831383514" sldId="1269"/>
            <ac:cxnSpMk id="24"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28"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3" creationId="{4BC41A6E-E9C5-422E-A0A4-67213A867FCC}"/>
          </ac:cxnSpMkLst>
        </pc:cxnChg>
        <pc:cxnChg chg="mod">
          <ac:chgData name="Daniel Khashabi" userId="62390808-c838-45e6-be59-d6fd0d208bc8" providerId="ADAL" clId="{AF0ECCB0-95D5-C446-8EB3-6A6D85935981}" dt="2023-01-09T19:42:51.795" v="930" actId="1036"/>
          <ac:cxnSpMkLst>
            <pc:docMk/>
            <pc:sldMk cId="3831383514" sldId="1269"/>
            <ac:cxnSpMk id="35"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39"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0"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1" creationId="{00000000-0000-0000-0000-000000000000}"/>
          </ac:cxnSpMkLst>
        </pc:cxnChg>
        <pc:cxnChg chg="mod">
          <ac:chgData name="Daniel Khashabi" userId="62390808-c838-45e6-be59-d6fd0d208bc8" providerId="ADAL" clId="{AF0ECCB0-95D5-C446-8EB3-6A6D85935981}" dt="2023-01-09T19:42:51.795" v="930" actId="1036"/>
          <ac:cxnSpMkLst>
            <pc:docMk/>
            <pc:sldMk cId="3831383514" sldId="1269"/>
            <ac:cxnSpMk id="43" creationId="{00000000-0000-0000-0000-000000000000}"/>
          </ac:cxnSpMkLst>
        </pc:cxnChg>
      </pc:sldChg>
      <pc:sldChg chg="modSp add del mod modClrScheme chgLayout modNotes">
        <pc:chgData name="Daniel Khashabi" userId="62390808-c838-45e6-be59-d6fd0d208bc8" providerId="ADAL" clId="{AF0ECCB0-95D5-C446-8EB3-6A6D85935981}" dt="2023-01-09T20:48:01.901" v="1501" actId="2696"/>
        <pc:sldMkLst>
          <pc:docMk/>
          <pc:sldMk cId="2580594947" sldId="1270"/>
        </pc:sldMkLst>
        <pc:spChg chg="mod ord">
          <ac:chgData name="Daniel Khashabi" userId="62390808-c838-45e6-be59-d6fd0d208bc8" providerId="ADAL" clId="{AF0ECCB0-95D5-C446-8EB3-6A6D85935981}" dt="2023-01-09T02:08:21.781" v="58" actId="700"/>
          <ac:spMkLst>
            <pc:docMk/>
            <pc:sldMk cId="2580594947" sldId="1270"/>
            <ac:spMk id="2" creationId="{00000000-0000-0000-0000-000000000000}"/>
          </ac:spMkLst>
        </pc:spChg>
        <pc:spChg chg="mod ord">
          <ac:chgData name="Daniel Khashabi" userId="62390808-c838-45e6-be59-d6fd0d208bc8" providerId="ADAL" clId="{AF0ECCB0-95D5-C446-8EB3-6A6D85935981}" dt="2023-01-09T02:08:21.977" v="66" actId="27636"/>
          <ac:spMkLst>
            <pc:docMk/>
            <pc:sldMk cId="2580594947" sldId="1270"/>
            <ac:spMk id="3" creationId="{00000000-0000-0000-0000-000000000000}"/>
          </ac:spMkLst>
        </pc:spChg>
        <pc:spChg chg="mod ord">
          <ac:chgData name="Daniel Khashabi" userId="62390808-c838-45e6-be59-d6fd0d208bc8" providerId="ADAL" clId="{AF0ECCB0-95D5-C446-8EB3-6A6D85935981}" dt="2023-01-09T19:38:52.152" v="468"/>
          <ac:spMkLst>
            <pc:docMk/>
            <pc:sldMk cId="2580594947" sldId="1270"/>
            <ac:spMk id="5"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6"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7"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8"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9"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0"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2"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4"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15" creationId="{00000000-0000-0000-0000-000000000000}"/>
          </ac:spMkLst>
        </pc:spChg>
        <pc:spChg chg="mod">
          <ac:chgData name="Daniel Khashabi" userId="62390808-c838-45e6-be59-d6fd0d208bc8" providerId="ADAL" clId="{AF0ECCB0-95D5-C446-8EB3-6A6D85935981}" dt="2023-01-09T19:01:43.110" v="448"/>
          <ac:spMkLst>
            <pc:docMk/>
            <pc:sldMk cId="2580594947" sldId="1270"/>
            <ac:spMk id="26" creationId="{00000000-0000-0000-0000-000000000000}"/>
          </ac:spMkLst>
        </pc:spChg>
        <pc:spChg chg="mod">
          <ac:chgData name="Daniel Khashabi" userId="62390808-c838-45e6-be59-d6fd0d208bc8" providerId="ADAL" clId="{AF0ECCB0-95D5-C446-8EB3-6A6D85935981}" dt="2023-01-09T19:38:52.152" v="468"/>
          <ac:spMkLst>
            <pc:docMk/>
            <pc:sldMk cId="2580594947" sldId="1270"/>
            <ac:spMk id="33" creationId="{00000000-0000-0000-0000-000000000000}"/>
          </ac:spMkLst>
        </pc:spChg>
      </pc:sldChg>
      <pc:sldChg chg="modSp add del mod modClrScheme chgLayout">
        <pc:chgData name="Daniel Khashabi" userId="62390808-c838-45e6-be59-d6fd0d208bc8" providerId="ADAL" clId="{AF0ECCB0-95D5-C446-8EB3-6A6D85935981}" dt="2023-01-09T20:48:06.758" v="1502" actId="2696"/>
        <pc:sldMkLst>
          <pc:docMk/>
          <pc:sldMk cId="470776603" sldId="1271"/>
        </pc:sldMkLst>
        <pc:spChg chg="mod ord">
          <ac:chgData name="Daniel Khashabi" userId="62390808-c838-45e6-be59-d6fd0d208bc8" providerId="ADAL" clId="{AF0ECCB0-95D5-C446-8EB3-6A6D85935981}" dt="2023-01-09T02:08:21.781" v="58" actId="700"/>
          <ac:spMkLst>
            <pc:docMk/>
            <pc:sldMk cId="470776603" sldId="1271"/>
            <ac:spMk id="2" creationId="{00000000-0000-0000-0000-000000000000}"/>
          </ac:spMkLst>
        </pc:spChg>
        <pc:spChg chg="mod ord">
          <ac:chgData name="Daniel Khashabi" userId="62390808-c838-45e6-be59-d6fd0d208bc8" providerId="ADAL" clId="{AF0ECCB0-95D5-C446-8EB3-6A6D85935981}" dt="2023-01-09T02:08:22.075" v="67" actId="27636"/>
          <ac:spMkLst>
            <pc:docMk/>
            <pc:sldMk cId="470776603" sldId="1271"/>
            <ac:spMk id="3" creationId="{00000000-0000-0000-0000-000000000000}"/>
          </ac:spMkLst>
        </pc:spChg>
        <pc:spChg chg="mod ord">
          <ac:chgData name="Daniel Khashabi" userId="62390808-c838-45e6-be59-d6fd0d208bc8" providerId="ADAL" clId="{AF0ECCB0-95D5-C446-8EB3-6A6D85935981}" dt="2023-01-09T19:38:52.152" v="468"/>
          <ac:spMkLst>
            <pc:docMk/>
            <pc:sldMk cId="470776603" sldId="1271"/>
            <ac:spMk id="5" creationId="{00000000-0000-0000-0000-000000000000}"/>
          </ac:spMkLst>
        </pc:spChg>
        <pc:spChg chg="mod">
          <ac:chgData name="Daniel Khashabi" userId="62390808-c838-45e6-be59-d6fd0d208bc8" providerId="ADAL" clId="{AF0ECCB0-95D5-C446-8EB3-6A6D85935981}" dt="2023-01-09T19:01:43.110" v="448"/>
          <ac:spMkLst>
            <pc:docMk/>
            <pc:sldMk cId="470776603" sldId="1271"/>
            <ac:spMk id="23" creationId="{B16465B6-99C2-474A-8CF3-A6C10CE02FC4}"/>
          </ac:spMkLst>
        </pc:spChg>
        <pc:spChg chg="mod">
          <ac:chgData name="Daniel Khashabi" userId="62390808-c838-45e6-be59-d6fd0d208bc8" providerId="ADAL" clId="{AF0ECCB0-95D5-C446-8EB3-6A6D85935981}" dt="2023-01-09T19:01:43.110" v="448"/>
          <ac:spMkLst>
            <pc:docMk/>
            <pc:sldMk cId="470776603" sldId="1271"/>
            <ac:spMk id="25" creationId="{70A59B67-116E-45F2-BB57-DFD89982FA90}"/>
          </ac:spMkLst>
        </pc:spChg>
        <pc:spChg chg="mod">
          <ac:chgData name="Daniel Khashabi" userId="62390808-c838-45e6-be59-d6fd0d208bc8" providerId="ADAL" clId="{AF0ECCB0-95D5-C446-8EB3-6A6D85935981}" dt="2023-01-09T19:01:43.110" v="448"/>
          <ac:spMkLst>
            <pc:docMk/>
            <pc:sldMk cId="470776603" sldId="1271"/>
            <ac:spMk id="28" creationId="{C726B89D-7874-4C36-AB7D-E36A8494FACC}"/>
          </ac:spMkLst>
        </pc:spChg>
        <pc:spChg chg="mod">
          <ac:chgData name="Daniel Khashabi" userId="62390808-c838-45e6-be59-d6fd0d208bc8" providerId="ADAL" clId="{AF0ECCB0-95D5-C446-8EB3-6A6D85935981}" dt="2023-01-09T19:01:43.110" v="448"/>
          <ac:spMkLst>
            <pc:docMk/>
            <pc:sldMk cId="470776603" sldId="1271"/>
            <ac:spMk id="30" creationId="{784803CE-C818-48F3-AD46-91CDAA356F94}"/>
          </ac:spMkLst>
        </pc:spChg>
        <pc:spChg chg="mod">
          <ac:chgData name="Daniel Khashabi" userId="62390808-c838-45e6-be59-d6fd0d208bc8" providerId="ADAL" clId="{AF0ECCB0-95D5-C446-8EB3-6A6D85935981}" dt="2023-01-09T19:01:43.110" v="448"/>
          <ac:spMkLst>
            <pc:docMk/>
            <pc:sldMk cId="470776603" sldId="1271"/>
            <ac:spMk id="33" creationId="{1909893A-DD14-498D-A6F5-4B8AE5828CA2}"/>
          </ac:spMkLst>
        </pc:spChg>
        <pc:spChg chg="mod">
          <ac:chgData name="Daniel Khashabi" userId="62390808-c838-45e6-be59-d6fd0d208bc8" providerId="ADAL" clId="{AF0ECCB0-95D5-C446-8EB3-6A6D85935981}" dt="2023-01-09T19:01:43.110" v="448"/>
          <ac:spMkLst>
            <pc:docMk/>
            <pc:sldMk cId="470776603" sldId="1271"/>
            <ac:spMk id="39" creationId="{E24FFF8A-E552-4889-9DCD-093FD0624173}"/>
          </ac:spMkLst>
        </pc:spChg>
        <pc:spChg chg="mod">
          <ac:chgData name="Daniel Khashabi" userId="62390808-c838-45e6-be59-d6fd0d208bc8" providerId="ADAL" clId="{AF0ECCB0-95D5-C446-8EB3-6A6D85935981}" dt="2023-01-09T19:38:52.152" v="468"/>
          <ac:spMkLst>
            <pc:docMk/>
            <pc:sldMk cId="470776603" sldId="1271"/>
            <ac:spMk id="49" creationId="{62B4D4A1-3D2B-4EF6-80C5-BFC8AC5900EE}"/>
          </ac:spMkLst>
        </pc:spChg>
        <pc:spChg chg="mod">
          <ac:chgData name="Daniel Khashabi" userId="62390808-c838-45e6-be59-d6fd0d208bc8" providerId="ADAL" clId="{AF0ECCB0-95D5-C446-8EB3-6A6D85935981}" dt="2023-01-09T19:01:43.110" v="448"/>
          <ac:spMkLst>
            <pc:docMk/>
            <pc:sldMk cId="470776603" sldId="1271"/>
            <ac:spMk id="51" creationId="{BC5DBB1C-B5DA-4BCB-ABF1-064CB4014C88}"/>
          </ac:spMkLst>
        </pc:spChg>
        <pc:spChg chg="mod">
          <ac:chgData name="Daniel Khashabi" userId="62390808-c838-45e6-be59-d6fd0d208bc8" providerId="ADAL" clId="{AF0ECCB0-95D5-C446-8EB3-6A6D85935981}" dt="2023-01-09T19:01:43.110" v="448"/>
          <ac:spMkLst>
            <pc:docMk/>
            <pc:sldMk cId="470776603" sldId="1271"/>
            <ac:spMk id="52" creationId="{28B94A9A-055F-49BE-AB55-DBE62C2AA998}"/>
          </ac:spMkLst>
        </pc:spChg>
        <pc:spChg chg="mod">
          <ac:chgData name="Daniel Khashabi" userId="62390808-c838-45e6-be59-d6fd0d208bc8" providerId="ADAL" clId="{AF0ECCB0-95D5-C446-8EB3-6A6D85935981}" dt="2023-01-09T19:38:52.152" v="468"/>
          <ac:spMkLst>
            <pc:docMk/>
            <pc:sldMk cId="470776603" sldId="1271"/>
            <ac:spMk id="54" creationId="{5DAFC12F-6F2A-47B3-88C6-CE358DD63107}"/>
          </ac:spMkLst>
        </pc:spChg>
      </pc:sldChg>
      <pc:sldChg chg="modSp add del mod modClrScheme chgLayout">
        <pc:chgData name="Daniel Khashabi" userId="62390808-c838-45e6-be59-d6fd0d208bc8" providerId="ADAL" clId="{AF0ECCB0-95D5-C446-8EB3-6A6D85935981}" dt="2023-01-09T20:48:11.283" v="1503" actId="2696"/>
        <pc:sldMkLst>
          <pc:docMk/>
          <pc:sldMk cId="4020190374" sldId="1272"/>
        </pc:sldMkLst>
        <pc:spChg chg="mod ord">
          <ac:chgData name="Daniel Khashabi" userId="62390808-c838-45e6-be59-d6fd0d208bc8" providerId="ADAL" clId="{AF0ECCB0-95D5-C446-8EB3-6A6D85935981}" dt="2023-01-09T02:08:21.781" v="58" actId="700"/>
          <ac:spMkLst>
            <pc:docMk/>
            <pc:sldMk cId="4020190374" sldId="1272"/>
            <ac:spMk id="2" creationId="{00000000-0000-0000-0000-000000000000}"/>
          </ac:spMkLst>
        </pc:spChg>
        <pc:spChg chg="mod ord">
          <ac:chgData name="Daniel Khashabi" userId="62390808-c838-45e6-be59-d6fd0d208bc8" providerId="ADAL" clId="{AF0ECCB0-95D5-C446-8EB3-6A6D85935981}" dt="2023-01-09T02:08:22.238" v="70" actId="27636"/>
          <ac:spMkLst>
            <pc:docMk/>
            <pc:sldMk cId="4020190374" sldId="1272"/>
            <ac:spMk id="3" creationId="{00000000-0000-0000-0000-000000000000}"/>
          </ac:spMkLst>
        </pc:spChg>
        <pc:spChg chg="mod ord">
          <ac:chgData name="Daniel Khashabi" userId="62390808-c838-45e6-be59-d6fd0d208bc8" providerId="ADAL" clId="{AF0ECCB0-95D5-C446-8EB3-6A6D85935981}" dt="2023-01-09T19:38:52.152" v="468"/>
          <ac:spMkLst>
            <pc:docMk/>
            <pc:sldMk cId="4020190374" sldId="1272"/>
            <ac:spMk id="5"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13" creationId="{00000000-0000-0000-0000-000000000000}"/>
          </ac:spMkLst>
        </pc:spChg>
        <pc:spChg chg="mod">
          <ac:chgData name="Daniel Khashabi" userId="62390808-c838-45e6-be59-d6fd0d208bc8" providerId="ADAL" clId="{AF0ECCB0-95D5-C446-8EB3-6A6D85935981}" dt="2023-01-09T19:38:52.152" v="468"/>
          <ac:spMkLst>
            <pc:docMk/>
            <pc:sldMk cId="4020190374" sldId="1272"/>
            <ac:spMk id="33"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35" creationId="{00000000-0000-0000-0000-000000000000}"/>
          </ac:spMkLst>
        </pc:spChg>
        <pc:spChg chg="mod">
          <ac:chgData name="Daniel Khashabi" userId="62390808-c838-45e6-be59-d6fd0d208bc8" providerId="ADAL" clId="{AF0ECCB0-95D5-C446-8EB3-6A6D85935981}" dt="2023-01-09T19:01:43.110" v="448"/>
          <ac:spMkLst>
            <pc:docMk/>
            <pc:sldMk cId="4020190374" sldId="1272"/>
            <ac:spMk id="68" creationId="{99D18DD4-66EB-4E0A-ACDB-77217E30EDBF}"/>
          </ac:spMkLst>
        </pc:spChg>
        <pc:spChg chg="mod">
          <ac:chgData name="Daniel Khashabi" userId="62390808-c838-45e6-be59-d6fd0d208bc8" providerId="ADAL" clId="{AF0ECCB0-95D5-C446-8EB3-6A6D85935981}" dt="2023-01-09T19:01:43.110" v="448"/>
          <ac:spMkLst>
            <pc:docMk/>
            <pc:sldMk cId="4020190374" sldId="1272"/>
            <ac:spMk id="69" creationId="{5A5F7F2E-8268-4575-9860-8E9B4CDCD552}"/>
          </ac:spMkLst>
        </pc:spChg>
        <pc:spChg chg="mod">
          <ac:chgData name="Daniel Khashabi" userId="62390808-c838-45e6-be59-d6fd0d208bc8" providerId="ADAL" clId="{AF0ECCB0-95D5-C446-8EB3-6A6D85935981}" dt="2023-01-09T19:01:43.110" v="448"/>
          <ac:spMkLst>
            <pc:docMk/>
            <pc:sldMk cId="4020190374" sldId="1272"/>
            <ac:spMk id="70" creationId="{1C774F8E-6AAE-4674-B6A5-83ED85D66B4A}"/>
          </ac:spMkLst>
        </pc:spChg>
        <pc:spChg chg="mod">
          <ac:chgData name="Daniel Khashabi" userId="62390808-c838-45e6-be59-d6fd0d208bc8" providerId="ADAL" clId="{AF0ECCB0-95D5-C446-8EB3-6A6D85935981}" dt="2023-01-09T19:01:43.110" v="448"/>
          <ac:spMkLst>
            <pc:docMk/>
            <pc:sldMk cId="4020190374" sldId="1272"/>
            <ac:spMk id="71" creationId="{1924DEC0-91C1-44AD-A04A-6EAAEF4CBA7B}"/>
          </ac:spMkLst>
        </pc:spChg>
        <pc:spChg chg="mod">
          <ac:chgData name="Daniel Khashabi" userId="62390808-c838-45e6-be59-d6fd0d208bc8" providerId="ADAL" clId="{AF0ECCB0-95D5-C446-8EB3-6A6D85935981}" dt="2023-01-09T19:01:43.110" v="448"/>
          <ac:spMkLst>
            <pc:docMk/>
            <pc:sldMk cId="4020190374" sldId="1272"/>
            <ac:spMk id="72" creationId="{42F61473-799F-46AD-B998-DC8D6CAD2F05}"/>
          </ac:spMkLst>
        </pc:spChg>
        <pc:spChg chg="mod">
          <ac:chgData name="Daniel Khashabi" userId="62390808-c838-45e6-be59-d6fd0d208bc8" providerId="ADAL" clId="{AF0ECCB0-95D5-C446-8EB3-6A6D85935981}" dt="2023-01-09T19:01:43.110" v="448"/>
          <ac:spMkLst>
            <pc:docMk/>
            <pc:sldMk cId="4020190374" sldId="1272"/>
            <ac:spMk id="73" creationId="{16A7DFB3-EBFD-40A7-8D15-28659247FF91}"/>
          </ac:spMkLst>
        </pc:spChg>
        <pc:spChg chg="mod">
          <ac:chgData name="Daniel Khashabi" userId="62390808-c838-45e6-be59-d6fd0d208bc8" providerId="ADAL" clId="{AF0ECCB0-95D5-C446-8EB3-6A6D85935981}" dt="2023-01-09T19:38:52.152" v="468"/>
          <ac:spMkLst>
            <pc:docMk/>
            <pc:sldMk cId="4020190374" sldId="1272"/>
            <ac:spMk id="79" creationId="{F7606D51-2440-484E-8D06-D136930E02F1}"/>
          </ac:spMkLst>
        </pc:spChg>
        <pc:spChg chg="mod">
          <ac:chgData name="Daniel Khashabi" userId="62390808-c838-45e6-be59-d6fd0d208bc8" providerId="ADAL" clId="{AF0ECCB0-95D5-C446-8EB3-6A6D85935981}" dt="2023-01-09T19:01:43.110" v="448"/>
          <ac:spMkLst>
            <pc:docMk/>
            <pc:sldMk cId="4020190374" sldId="1272"/>
            <ac:spMk id="81" creationId="{D43116F5-53A4-4C71-931B-0F1800B34C00}"/>
          </ac:spMkLst>
        </pc:spChg>
        <pc:spChg chg="mod">
          <ac:chgData name="Daniel Khashabi" userId="62390808-c838-45e6-be59-d6fd0d208bc8" providerId="ADAL" clId="{AF0ECCB0-95D5-C446-8EB3-6A6D85935981}" dt="2023-01-09T19:01:43.110" v="448"/>
          <ac:spMkLst>
            <pc:docMk/>
            <pc:sldMk cId="4020190374" sldId="1272"/>
            <ac:spMk id="82" creationId="{6BF2BFD0-9FAB-4B14-AD87-B6070C6A8CBF}"/>
          </ac:spMkLst>
        </pc:spChg>
        <pc:spChg chg="mod">
          <ac:chgData name="Daniel Khashabi" userId="62390808-c838-45e6-be59-d6fd0d208bc8" providerId="ADAL" clId="{AF0ECCB0-95D5-C446-8EB3-6A6D85935981}" dt="2023-01-09T19:38:52.152" v="468"/>
          <ac:spMkLst>
            <pc:docMk/>
            <pc:sldMk cId="4020190374" sldId="1272"/>
            <ac:spMk id="84" creationId="{09CD1A49-E1BF-4598-9C89-45CE7126507C}"/>
          </ac:spMkLst>
        </pc:spChg>
      </pc:sldChg>
      <pc:sldChg chg="addSp delSp modSp add del mod modClrScheme chgLayout">
        <pc:chgData name="Daniel Khashabi" userId="62390808-c838-45e6-be59-d6fd0d208bc8" providerId="ADAL" clId="{AF0ECCB0-95D5-C446-8EB3-6A6D85935981}" dt="2023-01-10T16:46:51.653" v="4808" actId="2696"/>
        <pc:sldMkLst>
          <pc:docMk/>
          <pc:sldMk cId="490241901" sldId="1273"/>
        </pc:sldMkLst>
        <pc:spChg chg="mod ord">
          <ac:chgData name="Daniel Khashabi" userId="62390808-c838-45e6-be59-d6fd0d208bc8" providerId="ADAL" clId="{AF0ECCB0-95D5-C446-8EB3-6A6D85935981}" dt="2023-01-10T16:45:06.348" v="4754" actId="20577"/>
          <ac:spMkLst>
            <pc:docMk/>
            <pc:sldMk cId="490241901" sldId="1273"/>
            <ac:spMk id="2" creationId="{00000000-0000-0000-0000-000000000000}"/>
          </ac:spMkLst>
        </pc:spChg>
        <pc:spChg chg="add del mod">
          <ac:chgData name="Daniel Khashabi" userId="62390808-c838-45e6-be59-d6fd0d208bc8" providerId="ADAL" clId="{AF0ECCB0-95D5-C446-8EB3-6A6D85935981}" dt="2023-01-10T02:20:35.641" v="3033"/>
          <ac:spMkLst>
            <pc:docMk/>
            <pc:sldMk cId="490241901" sldId="1273"/>
            <ac:spMk id="3" creationId="{B6275921-D937-95F8-91F0-2DB616DCBE16}"/>
          </ac:spMkLst>
        </pc:spChg>
        <pc:spChg chg="mod ord">
          <ac:chgData name="Daniel Khashabi" userId="62390808-c838-45e6-be59-d6fd0d208bc8" providerId="ADAL" clId="{AF0ECCB0-95D5-C446-8EB3-6A6D85935981}" dt="2023-01-10T16:44:37.880" v="4710" actId="700"/>
          <ac:spMkLst>
            <pc:docMk/>
            <pc:sldMk cId="490241901" sldId="1273"/>
            <ac:spMk id="5"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21" creationId="{00000000-0000-0000-0000-000000000000}"/>
          </ac:spMkLst>
        </pc:spChg>
        <pc:spChg chg="mod">
          <ac:chgData name="Daniel Khashabi" userId="62390808-c838-45e6-be59-d6fd0d208bc8" providerId="ADAL" clId="{AF0ECCB0-95D5-C446-8EB3-6A6D85935981}" dt="2023-01-09T19:38:52.152" v="468"/>
          <ac:spMkLst>
            <pc:docMk/>
            <pc:sldMk cId="490241901" sldId="1273"/>
            <ac:spMk id="54" creationId="{00000000-0000-0000-0000-000000000000}"/>
          </ac:spMkLst>
        </pc:spChg>
        <pc:spChg chg="mod ord">
          <ac:chgData name="Daniel Khashabi" userId="62390808-c838-45e6-be59-d6fd0d208bc8" providerId="ADAL" clId="{AF0ECCB0-95D5-C446-8EB3-6A6D85935981}" dt="2023-01-10T16:45:23.803" v="4790" actId="20577"/>
          <ac:spMkLst>
            <pc:docMk/>
            <pc:sldMk cId="490241901" sldId="1273"/>
            <ac:spMk id="103" creationId="{00000000-0000-0000-0000-000000000000}"/>
          </ac:spMkLst>
        </pc:spChg>
      </pc:sldChg>
      <pc:sldChg chg="add del ord">
        <pc:chgData name="Daniel Khashabi" userId="62390808-c838-45e6-be59-d6fd0d208bc8" providerId="ADAL" clId="{AF0ECCB0-95D5-C446-8EB3-6A6D85935981}" dt="2023-01-11T00:16:28.564" v="4886" actId="20578"/>
        <pc:sldMkLst>
          <pc:docMk/>
          <pc:sldMk cId="2747917122" sldId="1273"/>
        </pc:sldMkLst>
      </pc:sldChg>
      <pc:sldChg chg="add del">
        <pc:chgData name="Daniel Khashabi" userId="62390808-c838-45e6-be59-d6fd0d208bc8" providerId="ADAL" clId="{AF0ECCB0-95D5-C446-8EB3-6A6D85935981}" dt="2023-01-10T16:47:06.653" v="4810" actId="2696"/>
        <pc:sldMkLst>
          <pc:docMk/>
          <pc:sldMk cId="4109299128" sldId="1273"/>
        </pc:sldMkLst>
      </pc:sldChg>
      <pc:sldChg chg="modSp add del mod modClrScheme chgLayout">
        <pc:chgData name="Daniel Khashabi" userId="62390808-c838-45e6-be59-d6fd0d208bc8" providerId="ADAL" clId="{AF0ECCB0-95D5-C446-8EB3-6A6D85935981}" dt="2023-01-09T21:00:09.711" v="1506" actId="2696"/>
        <pc:sldMkLst>
          <pc:docMk/>
          <pc:sldMk cId="523617114" sldId="1295"/>
        </pc:sldMkLst>
        <pc:spChg chg="mod ord">
          <ac:chgData name="Daniel Khashabi" userId="62390808-c838-45e6-be59-d6fd0d208bc8" providerId="ADAL" clId="{AF0ECCB0-95D5-C446-8EB3-6A6D85935981}" dt="2023-01-09T02:08:21.781" v="58" actId="700"/>
          <ac:spMkLst>
            <pc:docMk/>
            <pc:sldMk cId="523617114" sldId="1295"/>
            <ac:spMk id="2" creationId="{00000000-0000-0000-0000-000000000000}"/>
          </ac:spMkLst>
        </pc:spChg>
        <pc:spChg chg="mod ord">
          <ac:chgData name="Daniel Khashabi" userId="62390808-c838-45e6-be59-d6fd0d208bc8" providerId="ADAL" clId="{AF0ECCB0-95D5-C446-8EB3-6A6D85935981}" dt="2023-01-09T02:08:22.272" v="71" actId="27636"/>
          <ac:spMkLst>
            <pc:docMk/>
            <pc:sldMk cId="523617114" sldId="1295"/>
            <ac:spMk id="3" creationId="{00000000-0000-0000-0000-000000000000}"/>
          </ac:spMkLst>
        </pc:spChg>
        <pc:spChg chg="mod ord">
          <ac:chgData name="Daniel Khashabi" userId="62390808-c838-45e6-be59-d6fd0d208bc8" providerId="ADAL" clId="{AF0ECCB0-95D5-C446-8EB3-6A6D85935981}" dt="2023-01-09T19:38:52.152" v="468"/>
          <ac:spMkLst>
            <pc:docMk/>
            <pc:sldMk cId="523617114" sldId="1295"/>
            <ac:spMk id="5" creationId="{00000000-0000-0000-0000-000000000000}"/>
          </ac:spMkLst>
        </pc:spChg>
      </pc:sldChg>
      <pc:sldChg chg="modSp add del mod modClrScheme chgLayout">
        <pc:chgData name="Daniel Khashabi" userId="62390808-c838-45e6-be59-d6fd0d208bc8" providerId="ADAL" clId="{AF0ECCB0-95D5-C446-8EB3-6A6D85935981}" dt="2023-01-09T21:00:10.466" v="1507" actId="2696"/>
        <pc:sldMkLst>
          <pc:docMk/>
          <pc:sldMk cId="44849592" sldId="1296"/>
        </pc:sldMkLst>
        <pc:spChg chg="mod ord">
          <ac:chgData name="Daniel Khashabi" userId="62390808-c838-45e6-be59-d6fd0d208bc8" providerId="ADAL" clId="{AF0ECCB0-95D5-C446-8EB3-6A6D85935981}" dt="2023-01-09T02:08:21.781" v="58" actId="700"/>
          <ac:spMkLst>
            <pc:docMk/>
            <pc:sldMk cId="44849592" sldId="1296"/>
            <ac:spMk id="2" creationId="{00000000-0000-0000-0000-000000000000}"/>
          </ac:spMkLst>
        </pc:spChg>
        <pc:spChg chg="mod ord">
          <ac:chgData name="Daniel Khashabi" userId="62390808-c838-45e6-be59-d6fd0d208bc8" providerId="ADAL" clId="{AF0ECCB0-95D5-C446-8EB3-6A6D85935981}" dt="2023-01-09T02:08:22.317" v="74" actId="27636"/>
          <ac:spMkLst>
            <pc:docMk/>
            <pc:sldMk cId="44849592" sldId="1296"/>
            <ac:spMk id="3" creationId="{00000000-0000-0000-0000-000000000000}"/>
          </ac:spMkLst>
        </pc:spChg>
        <pc:spChg chg="mod ord">
          <ac:chgData name="Daniel Khashabi" userId="62390808-c838-45e6-be59-d6fd0d208bc8" providerId="ADAL" clId="{AF0ECCB0-95D5-C446-8EB3-6A6D85935981}" dt="2023-01-09T19:38:52.152" v="468"/>
          <ac:spMkLst>
            <pc:docMk/>
            <pc:sldMk cId="44849592" sldId="1296"/>
            <ac:spMk id="5" creationId="{00000000-0000-0000-0000-000000000000}"/>
          </ac:spMkLst>
        </pc:spChg>
        <pc:spChg chg="mod">
          <ac:chgData name="Daniel Khashabi" userId="62390808-c838-45e6-be59-d6fd0d208bc8" providerId="ADAL" clId="{AF0ECCB0-95D5-C446-8EB3-6A6D85935981}" dt="2023-01-09T19:38:52.152" v="468"/>
          <ac:spMkLst>
            <pc:docMk/>
            <pc:sldMk cId="44849592" sldId="1296"/>
            <ac:spMk id="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0"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1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7"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8"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29"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6"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37"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8"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39"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41"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2"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3"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4"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5" creationId="{00000000-0000-0000-0000-000000000000}"/>
          </ac:spMkLst>
        </pc:spChg>
        <pc:spChg chg="mod">
          <ac:chgData name="Daniel Khashabi" userId="62390808-c838-45e6-be59-d6fd0d208bc8" providerId="ADAL" clId="{AF0ECCB0-95D5-C446-8EB3-6A6D85935981}" dt="2023-01-09T19:01:43.110" v="448"/>
          <ac:spMkLst>
            <pc:docMk/>
            <pc:sldMk cId="44849592" sldId="1296"/>
            <ac:spMk id="46"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0" creationId="{00000000-0000-0000-0000-000000000000}"/>
          </ac:spMkLst>
        </pc:spChg>
        <pc:spChg chg="mod">
          <ac:chgData name="Daniel Khashabi" userId="62390808-c838-45e6-be59-d6fd0d208bc8" providerId="ADAL" clId="{AF0ECCB0-95D5-C446-8EB3-6A6D85935981}" dt="2023-01-09T19:39:47.592" v="470"/>
          <ac:spMkLst>
            <pc:docMk/>
            <pc:sldMk cId="44849592" sldId="1296"/>
            <ac:spMk id="51" creationId="{00000000-0000-0000-0000-000000000000}"/>
          </ac:spMkLst>
        </pc:spChg>
      </pc:sldChg>
      <pc:sldChg chg="delSp modSp add del mod modClrScheme modAnim chgLayout">
        <pc:chgData name="Daniel Khashabi" userId="62390808-c838-45e6-be59-d6fd0d208bc8" providerId="ADAL" clId="{AF0ECCB0-95D5-C446-8EB3-6A6D85935981}" dt="2023-01-09T20:18:43.270" v="1018" actId="2696"/>
        <pc:sldMkLst>
          <pc:docMk/>
          <pc:sldMk cId="566866917" sldId="1297"/>
        </pc:sldMkLst>
        <pc:spChg chg="mod ord">
          <ac:chgData name="Daniel Khashabi" userId="62390808-c838-45e6-be59-d6fd0d208bc8" providerId="ADAL" clId="{AF0ECCB0-95D5-C446-8EB3-6A6D85935981}" dt="2023-01-09T02:08:21.781" v="58" actId="700"/>
          <ac:spMkLst>
            <pc:docMk/>
            <pc:sldMk cId="566866917" sldId="1297"/>
            <ac:spMk id="2" creationId="{00000000-0000-0000-0000-000000000000}"/>
          </ac:spMkLst>
        </pc:spChg>
        <pc:spChg chg="mod ord">
          <ac:chgData name="Daniel Khashabi" userId="62390808-c838-45e6-be59-d6fd0d208bc8" providerId="ADAL" clId="{AF0ECCB0-95D5-C446-8EB3-6A6D85935981}" dt="2023-01-09T02:08:21.781" v="58" actId="700"/>
          <ac:spMkLst>
            <pc:docMk/>
            <pc:sldMk cId="566866917" sldId="1297"/>
            <ac:spMk id="3" creationId="{00000000-0000-0000-0000-000000000000}"/>
          </ac:spMkLst>
        </pc:spChg>
        <pc:spChg chg="mod ord">
          <ac:chgData name="Daniel Khashabi" userId="62390808-c838-45e6-be59-d6fd0d208bc8" providerId="ADAL" clId="{AF0ECCB0-95D5-C446-8EB3-6A6D85935981}" dt="2023-01-09T19:38:52.152" v="468"/>
          <ac:spMkLst>
            <pc:docMk/>
            <pc:sldMk cId="566866917" sldId="1297"/>
            <ac:spMk id="4"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11" creationId="{9A52C976-7E93-A548-9E5B-D2D1A89EBCF6}"/>
          </ac:spMkLst>
        </pc:spChg>
        <pc:spChg chg="mod">
          <ac:chgData name="Daniel Khashabi" userId="62390808-c838-45e6-be59-d6fd0d208bc8" providerId="ADAL" clId="{AF0ECCB0-95D5-C446-8EB3-6A6D85935981}" dt="2023-01-09T19:01:43.110" v="448"/>
          <ac:spMkLst>
            <pc:docMk/>
            <pc:sldMk cId="566866917" sldId="1297"/>
            <ac:spMk id="15" creationId="{00000000-0000-0000-0000-000000000000}"/>
          </ac:spMkLst>
        </pc:spChg>
        <pc:spChg chg="mod">
          <ac:chgData name="Daniel Khashabi" userId="62390808-c838-45e6-be59-d6fd0d208bc8" providerId="ADAL" clId="{AF0ECCB0-95D5-C446-8EB3-6A6D85935981}" dt="2023-01-09T19:01:43.110" v="448"/>
          <ac:spMkLst>
            <pc:docMk/>
            <pc:sldMk cId="566866917" sldId="1297"/>
            <ac:spMk id="16"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40" creationId="{EAA0727B-7BFE-194D-A806-E53FC028437C}"/>
          </ac:spMkLst>
        </pc:spChg>
        <pc:spChg chg="mod topLvl">
          <ac:chgData name="Daniel Khashabi" userId="62390808-c838-45e6-be59-d6fd0d208bc8" providerId="ADAL" clId="{AF0ECCB0-95D5-C446-8EB3-6A6D85935981}" dt="2023-01-09T19:43:32.168" v="940" actId="165"/>
          <ac:spMkLst>
            <pc:docMk/>
            <pc:sldMk cId="566866917" sldId="1297"/>
            <ac:spMk id="41" creationId="{0F3FBE79-5AE6-E749-97D0-1241D20E6A21}"/>
          </ac:spMkLst>
        </pc:spChg>
        <pc:spChg chg="mod topLvl">
          <ac:chgData name="Daniel Khashabi" userId="62390808-c838-45e6-be59-d6fd0d208bc8" providerId="ADAL" clId="{AF0ECCB0-95D5-C446-8EB3-6A6D85935981}" dt="2023-01-09T19:43:27.920" v="939" actId="165"/>
          <ac:spMkLst>
            <pc:docMk/>
            <pc:sldMk cId="566866917" sldId="1297"/>
            <ac:spMk id="43" creationId="{0839C492-5B2E-BA4A-B63A-357ACB8C46BF}"/>
          </ac:spMkLst>
        </pc:spChg>
        <pc:spChg chg="mod topLvl">
          <ac:chgData name="Daniel Khashabi" userId="62390808-c838-45e6-be59-d6fd0d208bc8" providerId="ADAL" clId="{AF0ECCB0-95D5-C446-8EB3-6A6D85935981}" dt="2023-01-09T19:43:24.213" v="938" actId="165"/>
          <ac:spMkLst>
            <pc:docMk/>
            <pc:sldMk cId="566866917" sldId="1297"/>
            <ac:spMk id="44" creationId="{241F4677-D4A7-C74C-B496-D3B195B0DCE0}"/>
          </ac:spMkLst>
        </pc:spChg>
        <pc:spChg chg="mod topLvl">
          <ac:chgData name="Daniel Khashabi" userId="62390808-c838-45e6-be59-d6fd0d208bc8" providerId="ADAL" clId="{AF0ECCB0-95D5-C446-8EB3-6A6D85935981}" dt="2023-01-09T19:43:48.534" v="964" actId="1035"/>
          <ac:spMkLst>
            <pc:docMk/>
            <pc:sldMk cId="566866917" sldId="1297"/>
            <ac:spMk id="47"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0" creationId="{00000000-0000-0000-0000-000000000000}"/>
          </ac:spMkLst>
        </pc:spChg>
        <pc:spChg chg="mod topLvl">
          <ac:chgData name="Daniel Khashabi" userId="62390808-c838-45e6-be59-d6fd0d208bc8" providerId="ADAL" clId="{AF0ECCB0-95D5-C446-8EB3-6A6D85935981}" dt="2023-01-09T19:43:32.168" v="940" actId="165"/>
          <ac:spMkLst>
            <pc:docMk/>
            <pc:sldMk cId="566866917" sldId="1297"/>
            <ac:spMk id="51"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54"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7" creationId="{00000000-0000-0000-0000-000000000000}"/>
          </ac:spMkLst>
        </pc:spChg>
        <pc:spChg chg="mod topLvl">
          <ac:chgData name="Daniel Khashabi" userId="62390808-c838-45e6-be59-d6fd0d208bc8" providerId="ADAL" clId="{AF0ECCB0-95D5-C446-8EB3-6A6D85935981}" dt="2023-01-09T19:43:37.183" v="941" actId="165"/>
          <ac:spMkLst>
            <pc:docMk/>
            <pc:sldMk cId="566866917" sldId="1297"/>
            <ac:spMk id="58" creationId="{00000000-0000-0000-0000-000000000000}"/>
          </ac:spMkLst>
        </pc:spChg>
        <pc:spChg chg="mod topLvl">
          <ac:chgData name="Daniel Khashabi" userId="62390808-c838-45e6-be59-d6fd0d208bc8" providerId="ADAL" clId="{AF0ECCB0-95D5-C446-8EB3-6A6D85935981}" dt="2023-01-09T19:43:48.534" v="964" actId="1035"/>
          <ac:spMkLst>
            <pc:docMk/>
            <pc:sldMk cId="566866917" sldId="1297"/>
            <ac:spMk id="61"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4" creationId="{00000000-0000-0000-0000-000000000000}"/>
          </ac:spMkLst>
        </pc:spChg>
        <pc:spChg chg="mod topLvl">
          <ac:chgData name="Daniel Khashabi" userId="62390808-c838-45e6-be59-d6fd0d208bc8" providerId="ADAL" clId="{AF0ECCB0-95D5-C446-8EB3-6A6D85935981}" dt="2023-01-09T19:43:41.337" v="942" actId="165"/>
          <ac:spMkLst>
            <pc:docMk/>
            <pc:sldMk cId="566866917" sldId="1297"/>
            <ac:spMk id="65"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7"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8" creationId="{00000000-0000-0000-0000-000000000000}"/>
          </ac:spMkLst>
        </pc:spChg>
        <pc:spChg chg="mod">
          <ac:chgData name="Daniel Khashabi" userId="62390808-c838-45e6-be59-d6fd0d208bc8" providerId="ADAL" clId="{AF0ECCB0-95D5-C446-8EB3-6A6D85935981}" dt="2023-01-09T19:42:59.592" v="937" actId="1036"/>
          <ac:spMkLst>
            <pc:docMk/>
            <pc:sldMk cId="566866917" sldId="1297"/>
            <ac:spMk id="69" creationId="{00000000-0000-0000-0000-000000000000}"/>
          </ac:spMkLst>
        </pc:spChg>
        <pc:spChg chg="mod topLvl">
          <ac:chgData name="Daniel Khashabi" userId="62390808-c838-45e6-be59-d6fd0d208bc8" providerId="ADAL" clId="{AF0ECCB0-95D5-C446-8EB3-6A6D85935981}" dt="2023-01-09T19:43:59.895" v="981" actId="1036"/>
          <ac:spMkLst>
            <pc:docMk/>
            <pc:sldMk cId="566866917" sldId="1297"/>
            <ac:spMk id="70" creationId="{A3B7072A-28CA-8145-AE24-90BAA4BA505C}"/>
          </ac:spMkLst>
        </pc:spChg>
        <pc:grpChg chg="del mod topLvl">
          <ac:chgData name="Daniel Khashabi" userId="62390808-c838-45e6-be59-d6fd0d208bc8" providerId="ADAL" clId="{AF0ECCB0-95D5-C446-8EB3-6A6D85935981}" dt="2023-01-09T19:43:32.168" v="940" actId="165"/>
          <ac:grpSpMkLst>
            <pc:docMk/>
            <pc:sldMk cId="566866917" sldId="1297"/>
            <ac:grpSpMk id="12" creationId="{D1E35363-1AA4-6A4F-BFAF-AC44E690EEBC}"/>
          </ac:grpSpMkLst>
        </pc:grpChg>
        <pc:grpChg chg="del mod topLvl">
          <ac:chgData name="Daniel Khashabi" userId="62390808-c838-45e6-be59-d6fd0d208bc8" providerId="ADAL" clId="{AF0ECCB0-95D5-C446-8EB3-6A6D85935981}" dt="2023-01-09T19:43:27.920" v="939" actId="165"/>
          <ac:grpSpMkLst>
            <pc:docMk/>
            <pc:sldMk cId="566866917" sldId="1297"/>
            <ac:grpSpMk id="13" creationId="{A479EC71-B5A0-F540-BB1E-0328BF2A67D8}"/>
          </ac:grpSpMkLst>
        </pc:grpChg>
        <pc:grpChg chg="del mod">
          <ac:chgData name="Daniel Khashabi" userId="62390808-c838-45e6-be59-d6fd0d208bc8" providerId="ADAL" clId="{AF0ECCB0-95D5-C446-8EB3-6A6D85935981}" dt="2023-01-09T19:43:24.213" v="938" actId="165"/>
          <ac:grpSpMkLst>
            <pc:docMk/>
            <pc:sldMk cId="566866917" sldId="1297"/>
            <ac:grpSpMk id="14" creationId="{1D53DC19-3144-6E46-8E93-151EDA5EEFB0}"/>
          </ac:grpSpMkLst>
        </pc:grpChg>
        <pc:grpChg chg="del mod">
          <ac:chgData name="Daniel Khashabi" userId="62390808-c838-45e6-be59-d6fd0d208bc8" providerId="ADAL" clId="{AF0ECCB0-95D5-C446-8EB3-6A6D85935981}" dt="2023-01-09T19:43:24.213" v="938" actId="165"/>
          <ac:grpSpMkLst>
            <pc:docMk/>
            <pc:sldMk cId="566866917" sldId="1297"/>
            <ac:grpSpMk id="19" creationId="{064A46B0-0D29-7946-8DE5-9AAF6A8F5AA4}"/>
          </ac:grpSpMkLst>
        </pc:grpChg>
        <pc:grpChg chg="mod">
          <ac:chgData name="Daniel Khashabi" userId="62390808-c838-45e6-be59-d6fd0d208bc8" providerId="ADAL" clId="{AF0ECCB0-95D5-C446-8EB3-6A6D85935981}" dt="2023-01-09T19:42:59.592" v="937" actId="1036"/>
          <ac:grpSpMkLst>
            <pc:docMk/>
            <pc:sldMk cId="566866917" sldId="1297"/>
            <ac:grpSpMk id="45" creationId="{00000000-0000-0000-0000-000000000000}"/>
          </ac:grpSpMkLst>
        </pc:grpChg>
        <pc:grpChg chg="del mod topLvl">
          <ac:chgData name="Daniel Khashabi" userId="62390808-c838-45e6-be59-d6fd0d208bc8" providerId="ADAL" clId="{AF0ECCB0-95D5-C446-8EB3-6A6D85935981}" dt="2023-01-09T19:43:37.183" v="941" actId="165"/>
          <ac:grpSpMkLst>
            <pc:docMk/>
            <pc:sldMk cId="566866917" sldId="1297"/>
            <ac:grpSpMk id="53" creationId="{00000000-0000-0000-0000-000000000000}"/>
          </ac:grpSpMkLst>
        </pc:grpChg>
        <pc:grpChg chg="del mod">
          <ac:chgData name="Daniel Khashabi" userId="62390808-c838-45e6-be59-d6fd0d208bc8" providerId="ADAL" clId="{AF0ECCB0-95D5-C446-8EB3-6A6D85935981}" dt="2023-01-09T19:43:41.337" v="942" actId="165"/>
          <ac:grpSpMkLst>
            <pc:docMk/>
            <pc:sldMk cId="566866917" sldId="1297"/>
            <ac:grpSpMk id="60" creationId="{00000000-0000-0000-0000-000000000000}"/>
          </ac:grpSpMkLst>
        </pc:grpChg>
        <pc:cxnChg chg="mod">
          <ac:chgData name="Daniel Khashabi" userId="62390808-c838-45e6-be59-d6fd0d208bc8" providerId="ADAL" clId="{AF0ECCB0-95D5-C446-8EB3-6A6D85935981}" dt="2023-01-09T19:42:59.592" v="937" actId="1036"/>
          <ac:cxnSpMkLst>
            <pc:docMk/>
            <pc:sldMk cId="566866917" sldId="1297"/>
            <ac:cxnSpMk id="7" creationId="{00000000-0000-0000-0000-000000000000}"/>
          </ac:cxnSpMkLst>
        </pc:cxnChg>
        <pc:cxnChg chg="mod topLvl">
          <ac:chgData name="Daniel Khashabi" userId="62390808-c838-45e6-be59-d6fd0d208bc8" providerId="ADAL" clId="{AF0ECCB0-95D5-C446-8EB3-6A6D85935981}" dt="2023-01-09T19:43:24.213" v="938" actId="165"/>
          <ac:cxnSpMkLst>
            <pc:docMk/>
            <pc:sldMk cId="566866917" sldId="1297"/>
            <ac:cxnSpMk id="48" creationId="{00000000-0000-0000-0000-000000000000}"/>
          </ac:cxnSpMkLst>
        </pc:cxnChg>
        <pc:cxnChg chg="mod topLvl">
          <ac:chgData name="Daniel Khashabi" userId="62390808-c838-45e6-be59-d6fd0d208bc8" providerId="ADAL" clId="{AF0ECCB0-95D5-C446-8EB3-6A6D85935981}" dt="2023-01-09T19:43:32.168" v="940" actId="165"/>
          <ac:cxnSpMkLst>
            <pc:docMk/>
            <pc:sldMk cId="566866917" sldId="1297"/>
            <ac:cxnSpMk id="49" creationId="{00000000-0000-0000-0000-000000000000}"/>
          </ac:cxnSpMkLst>
        </pc:cxnChg>
        <pc:cxnChg chg="mod topLvl">
          <ac:chgData name="Daniel Khashabi" userId="62390808-c838-45e6-be59-d6fd0d208bc8" providerId="ADAL" clId="{AF0ECCB0-95D5-C446-8EB3-6A6D85935981}" dt="2023-01-09T19:43:51.841" v="965" actId="14100"/>
          <ac:cxnSpMkLst>
            <pc:docMk/>
            <pc:sldMk cId="566866917" sldId="1297"/>
            <ac:cxnSpMk id="52"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5" creationId="{00000000-0000-0000-0000-000000000000}"/>
          </ac:cxnSpMkLst>
        </pc:cxnChg>
        <pc:cxnChg chg="mod topLvl">
          <ac:chgData name="Daniel Khashabi" userId="62390808-c838-45e6-be59-d6fd0d208bc8" providerId="ADAL" clId="{AF0ECCB0-95D5-C446-8EB3-6A6D85935981}" dt="2023-01-09T19:43:37.183" v="941" actId="165"/>
          <ac:cxnSpMkLst>
            <pc:docMk/>
            <pc:sldMk cId="566866917" sldId="1297"/>
            <ac:cxnSpMk id="56" creationId="{00000000-0000-0000-0000-000000000000}"/>
          </ac:cxnSpMkLst>
        </pc:cxnChg>
        <pc:cxnChg chg="mod topLvl">
          <ac:chgData name="Daniel Khashabi" userId="62390808-c838-45e6-be59-d6fd0d208bc8" providerId="ADAL" clId="{AF0ECCB0-95D5-C446-8EB3-6A6D85935981}" dt="2023-01-09T19:44:04.941" v="982" actId="14100"/>
          <ac:cxnSpMkLst>
            <pc:docMk/>
            <pc:sldMk cId="566866917" sldId="1297"/>
            <ac:cxnSpMk id="59"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2" creationId="{00000000-0000-0000-0000-000000000000}"/>
          </ac:cxnSpMkLst>
        </pc:cxnChg>
        <pc:cxnChg chg="mod topLvl">
          <ac:chgData name="Daniel Khashabi" userId="62390808-c838-45e6-be59-d6fd0d208bc8" providerId="ADAL" clId="{AF0ECCB0-95D5-C446-8EB3-6A6D85935981}" dt="2023-01-09T19:43:41.337" v="942" actId="165"/>
          <ac:cxnSpMkLst>
            <pc:docMk/>
            <pc:sldMk cId="566866917" sldId="1297"/>
            <ac:cxnSpMk id="63" creationId="{00000000-0000-0000-0000-000000000000}"/>
          </ac:cxnSpMkLst>
        </pc:cxnChg>
        <pc:cxnChg chg="mod topLvl">
          <ac:chgData name="Daniel Khashabi" userId="62390808-c838-45e6-be59-d6fd0d208bc8" providerId="ADAL" clId="{AF0ECCB0-95D5-C446-8EB3-6A6D85935981}" dt="2023-01-09T19:44:06.696" v="983" actId="14100"/>
          <ac:cxnSpMkLst>
            <pc:docMk/>
            <pc:sldMk cId="566866917" sldId="1297"/>
            <ac:cxnSpMk id="66" creationId="{00000000-0000-0000-0000-000000000000}"/>
          </ac:cxnSpMkLst>
        </pc:cxnChg>
      </pc:sldChg>
      <pc:sldChg chg="addSp delSp modSp add mod delAnim">
        <pc:chgData name="Daniel Khashabi" userId="62390808-c838-45e6-be59-d6fd0d208bc8" providerId="ADAL" clId="{AF0ECCB0-95D5-C446-8EB3-6A6D85935981}" dt="2023-01-09T21:03:24.207" v="1544" actId="114"/>
        <pc:sldMkLst>
          <pc:docMk/>
          <pc:sldMk cId="3743050676" sldId="1297"/>
        </pc:sldMkLst>
        <pc:spChg chg="mod">
          <ac:chgData name="Daniel Khashabi" userId="62390808-c838-45e6-be59-d6fd0d208bc8" providerId="ADAL" clId="{AF0ECCB0-95D5-C446-8EB3-6A6D85935981}" dt="2023-01-09T20:26:29.492" v="1227" actId="20577"/>
          <ac:spMkLst>
            <pc:docMk/>
            <pc:sldMk cId="3743050676" sldId="1297"/>
            <ac:spMk id="2" creationId="{00000000-0000-0000-0000-000000000000}"/>
          </ac:spMkLst>
        </pc:spChg>
        <pc:spChg chg="mod">
          <ac:chgData name="Daniel Khashabi" userId="62390808-c838-45e6-be59-d6fd0d208bc8" providerId="ADAL" clId="{AF0ECCB0-95D5-C446-8EB3-6A6D85935981}" dt="2023-01-09T20:31:55.049" v="1306" actId="20577"/>
          <ac:spMkLst>
            <pc:docMk/>
            <pc:sldMk cId="3743050676" sldId="1297"/>
            <ac:spMk id="3"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11" creationId="{9A52C976-7E93-A548-9E5B-D2D1A89EBCF6}"/>
          </ac:spMkLst>
        </pc:spChg>
        <pc:spChg chg="add del mod">
          <ac:chgData name="Daniel Khashabi" userId="62390808-c838-45e6-be59-d6fd0d208bc8" providerId="ADAL" clId="{AF0ECCB0-95D5-C446-8EB3-6A6D85935981}" dt="2023-01-09T20:30:24.912" v="1258" actId="478"/>
          <ac:spMkLst>
            <pc:docMk/>
            <pc:sldMk cId="3743050676" sldId="1297"/>
            <ac:spMk id="12" creationId="{9DB8E713-375E-5E87-5B73-4E68C09D35C4}"/>
          </ac:spMkLst>
        </pc:spChg>
        <pc:spChg chg="add del mod">
          <ac:chgData name="Daniel Khashabi" userId="62390808-c838-45e6-be59-d6fd0d208bc8" providerId="ADAL" clId="{AF0ECCB0-95D5-C446-8EB3-6A6D85935981}" dt="2023-01-09T20:30:13.317" v="1252" actId="478"/>
          <ac:spMkLst>
            <pc:docMk/>
            <pc:sldMk cId="3743050676" sldId="1297"/>
            <ac:spMk id="13" creationId="{6518680D-A6C3-856C-6C39-1C6AF00EDFD4}"/>
          </ac:spMkLst>
        </pc:spChg>
        <pc:spChg chg="add mod">
          <ac:chgData name="Daniel Khashabi" userId="62390808-c838-45e6-be59-d6fd0d208bc8" providerId="ADAL" clId="{AF0ECCB0-95D5-C446-8EB3-6A6D85935981}" dt="2023-01-09T21:03:24.207" v="1544" actId="114"/>
          <ac:spMkLst>
            <pc:docMk/>
            <pc:sldMk cId="3743050676" sldId="1297"/>
            <ac:spMk id="19" creationId="{2C2E2BAB-4149-DD24-F7A0-596BEFA66048}"/>
          </ac:spMkLst>
        </pc:spChg>
        <pc:spChg chg="del mod">
          <ac:chgData name="Daniel Khashabi" userId="62390808-c838-45e6-be59-d6fd0d208bc8" providerId="ADAL" clId="{AF0ECCB0-95D5-C446-8EB3-6A6D85935981}" dt="2023-01-09T20:27:29.168" v="1230" actId="478"/>
          <ac:spMkLst>
            <pc:docMk/>
            <pc:sldMk cId="3743050676" sldId="1297"/>
            <ac:spMk id="40" creationId="{EAA0727B-7BFE-194D-A806-E53FC028437C}"/>
          </ac:spMkLst>
        </pc:spChg>
        <pc:spChg chg="del mod">
          <ac:chgData name="Daniel Khashabi" userId="62390808-c838-45e6-be59-d6fd0d208bc8" providerId="ADAL" clId="{AF0ECCB0-95D5-C446-8EB3-6A6D85935981}" dt="2023-01-09T20:27:29.168" v="1230" actId="478"/>
          <ac:spMkLst>
            <pc:docMk/>
            <pc:sldMk cId="3743050676" sldId="1297"/>
            <ac:spMk id="41" creationId="{0F3FBE79-5AE6-E749-97D0-1241D20E6A21}"/>
          </ac:spMkLst>
        </pc:spChg>
        <pc:spChg chg="del mod">
          <ac:chgData name="Daniel Khashabi" userId="62390808-c838-45e6-be59-d6fd0d208bc8" providerId="ADAL" clId="{AF0ECCB0-95D5-C446-8EB3-6A6D85935981}" dt="2023-01-09T20:27:29.168" v="1230" actId="478"/>
          <ac:spMkLst>
            <pc:docMk/>
            <pc:sldMk cId="3743050676" sldId="1297"/>
            <ac:spMk id="43" creationId="{0839C492-5B2E-BA4A-B63A-357ACB8C46BF}"/>
          </ac:spMkLst>
        </pc:spChg>
        <pc:spChg chg="del mod">
          <ac:chgData name="Daniel Khashabi" userId="62390808-c838-45e6-be59-d6fd0d208bc8" providerId="ADAL" clId="{AF0ECCB0-95D5-C446-8EB3-6A6D85935981}" dt="2023-01-09T20:27:29.168" v="1230" actId="478"/>
          <ac:spMkLst>
            <pc:docMk/>
            <pc:sldMk cId="3743050676" sldId="1297"/>
            <ac:spMk id="44" creationId="{241F4677-D4A7-C74C-B496-D3B195B0DCE0}"/>
          </ac:spMkLst>
        </pc:spChg>
        <pc:spChg chg="del mod">
          <ac:chgData name="Daniel Khashabi" userId="62390808-c838-45e6-be59-d6fd0d208bc8" providerId="ADAL" clId="{AF0ECCB0-95D5-C446-8EB3-6A6D85935981}" dt="2023-01-09T20:27:29.168" v="1230" actId="478"/>
          <ac:spMkLst>
            <pc:docMk/>
            <pc:sldMk cId="3743050676" sldId="1297"/>
            <ac:spMk id="4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0"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7"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5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1"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4"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5"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7" creationId="{00000000-0000-0000-0000-000000000000}"/>
          </ac:spMkLst>
        </pc:spChg>
        <pc:spChg chg="del mod">
          <ac:chgData name="Daniel Khashabi" userId="62390808-c838-45e6-be59-d6fd0d208bc8" providerId="ADAL" clId="{AF0ECCB0-95D5-C446-8EB3-6A6D85935981}" dt="2023-01-09T20:27:32.629" v="1232" actId="478"/>
          <ac:spMkLst>
            <pc:docMk/>
            <pc:sldMk cId="3743050676" sldId="1297"/>
            <ac:spMk id="68"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69" creationId="{00000000-0000-0000-0000-000000000000}"/>
          </ac:spMkLst>
        </pc:spChg>
        <pc:spChg chg="del mod">
          <ac:chgData name="Daniel Khashabi" userId="62390808-c838-45e6-be59-d6fd0d208bc8" providerId="ADAL" clId="{AF0ECCB0-95D5-C446-8EB3-6A6D85935981}" dt="2023-01-09T20:27:29.168" v="1230" actId="478"/>
          <ac:spMkLst>
            <pc:docMk/>
            <pc:sldMk cId="3743050676" sldId="1297"/>
            <ac:spMk id="70" creationId="{A3B7072A-28CA-8145-AE24-90BAA4BA505C}"/>
          </ac:spMkLst>
        </pc:spChg>
        <pc:grpChg chg="del mod">
          <ac:chgData name="Daniel Khashabi" userId="62390808-c838-45e6-be59-d6fd0d208bc8" providerId="ADAL" clId="{AF0ECCB0-95D5-C446-8EB3-6A6D85935981}" dt="2023-01-09T20:27:29.168" v="1230" actId="478"/>
          <ac:grpSpMkLst>
            <pc:docMk/>
            <pc:sldMk cId="3743050676" sldId="1297"/>
            <ac:grpSpMk id="45" creationId="{00000000-0000-0000-0000-000000000000}"/>
          </ac:grpSpMkLst>
        </pc:grpChg>
        <pc:picChg chg="add mod">
          <ac:chgData name="Daniel Khashabi" userId="62390808-c838-45e6-be59-d6fd0d208bc8" providerId="ADAL" clId="{AF0ECCB0-95D5-C446-8EB3-6A6D85935981}" dt="2023-01-09T20:32:01.347" v="1307" actId="1076"/>
          <ac:picMkLst>
            <pc:docMk/>
            <pc:sldMk cId="3743050676" sldId="1297"/>
            <ac:picMk id="5" creationId="{9645302F-D028-F499-1D18-524F2156DFA4}"/>
          </ac:picMkLst>
        </pc:picChg>
        <pc:picChg chg="add mod modCrop">
          <ac:chgData name="Daniel Khashabi" userId="62390808-c838-45e6-be59-d6fd0d208bc8" providerId="ADAL" clId="{AF0ECCB0-95D5-C446-8EB3-6A6D85935981}" dt="2023-01-09T20:32:18.226" v="1320" actId="1036"/>
          <ac:picMkLst>
            <pc:docMk/>
            <pc:sldMk cId="3743050676" sldId="1297"/>
            <ac:picMk id="10" creationId="{99A69B12-1CDF-4E92-3EB6-90D17A8E8F77}"/>
          </ac:picMkLst>
        </pc:picChg>
        <pc:cxnChg chg="del mod">
          <ac:chgData name="Daniel Khashabi" userId="62390808-c838-45e6-be59-d6fd0d208bc8" providerId="ADAL" clId="{AF0ECCB0-95D5-C446-8EB3-6A6D85935981}" dt="2023-01-09T20:27:29.168" v="1230" actId="478"/>
          <ac:cxnSpMkLst>
            <pc:docMk/>
            <pc:sldMk cId="3743050676" sldId="1297"/>
            <ac:cxnSpMk id="7" creationId="{00000000-0000-0000-0000-000000000000}"/>
          </ac:cxnSpMkLst>
        </pc:cxnChg>
        <pc:cxnChg chg="mod">
          <ac:chgData name="Daniel Khashabi" userId="62390808-c838-45e6-be59-d6fd0d208bc8" providerId="ADAL" clId="{AF0ECCB0-95D5-C446-8EB3-6A6D85935981}" dt="2023-01-09T20:27:29.168" v="1230" actId="478"/>
          <ac:cxnSpMkLst>
            <pc:docMk/>
            <pc:sldMk cId="3743050676" sldId="1297"/>
            <ac:cxnSpMk id="9" creationId="{00000000-0000-0000-0000-000000000000}"/>
          </ac:cxnSpMkLst>
        </pc:cxnChg>
        <pc:cxnChg chg="add del mod">
          <ac:chgData name="Daniel Khashabi" userId="62390808-c838-45e6-be59-d6fd0d208bc8" providerId="ADAL" clId="{AF0ECCB0-95D5-C446-8EB3-6A6D85935981}" dt="2023-01-09T20:30:15.461" v="1253" actId="478"/>
          <ac:cxnSpMkLst>
            <pc:docMk/>
            <pc:sldMk cId="3743050676" sldId="1297"/>
            <ac:cxnSpMk id="14" creationId="{477CF2BC-C285-7A9A-21A3-1079444A7D04}"/>
          </ac:cxnSpMkLst>
        </pc:cxnChg>
        <pc:cxnChg chg="mod">
          <ac:chgData name="Daniel Khashabi" userId="62390808-c838-45e6-be59-d6fd0d208bc8" providerId="ADAL" clId="{AF0ECCB0-95D5-C446-8EB3-6A6D85935981}" dt="2023-01-09T20:27:29.168" v="1230" actId="478"/>
          <ac:cxnSpMkLst>
            <pc:docMk/>
            <pc:sldMk cId="3743050676" sldId="1297"/>
            <ac:cxnSpMk id="17"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8"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4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5"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6"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59"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2"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3" creationId="{00000000-0000-0000-0000-000000000000}"/>
          </ac:cxnSpMkLst>
        </pc:cxnChg>
        <pc:cxnChg chg="del mod">
          <ac:chgData name="Daniel Khashabi" userId="62390808-c838-45e6-be59-d6fd0d208bc8" providerId="ADAL" clId="{AF0ECCB0-95D5-C446-8EB3-6A6D85935981}" dt="2023-01-09T20:27:29.168" v="1230" actId="478"/>
          <ac:cxnSpMkLst>
            <pc:docMk/>
            <pc:sldMk cId="3743050676" sldId="1297"/>
            <ac:cxnSpMk id="66" creationId="{00000000-0000-0000-0000-000000000000}"/>
          </ac:cxnSpMkLst>
        </pc:cxnChg>
      </pc:sldChg>
      <pc:sldChg chg="modSp add del mod modClrScheme chgLayout">
        <pc:chgData name="Daniel Khashabi" userId="62390808-c838-45e6-be59-d6fd0d208bc8" providerId="ADAL" clId="{AF0ECCB0-95D5-C446-8EB3-6A6D85935981}" dt="2023-01-09T19:45:32.293" v="996" actId="2696"/>
        <pc:sldMkLst>
          <pc:docMk/>
          <pc:sldMk cId="1693879181" sldId="1298"/>
        </pc:sldMkLst>
        <pc:spChg chg="mod ord">
          <ac:chgData name="Daniel Khashabi" userId="62390808-c838-45e6-be59-d6fd0d208bc8" providerId="ADAL" clId="{AF0ECCB0-95D5-C446-8EB3-6A6D85935981}" dt="2023-01-09T02:08:21.781" v="58" actId="700"/>
          <ac:spMkLst>
            <pc:docMk/>
            <pc:sldMk cId="1693879181" sldId="1298"/>
            <ac:spMk id="2" creationId="{00000000-0000-0000-0000-000000000000}"/>
          </ac:spMkLst>
        </pc:spChg>
        <pc:spChg chg="mod ord">
          <ac:chgData name="Daniel Khashabi" userId="62390808-c838-45e6-be59-d6fd0d208bc8" providerId="ADAL" clId="{AF0ECCB0-95D5-C446-8EB3-6A6D85935981}" dt="2023-01-09T02:08:22.761" v="91" actId="27636"/>
          <ac:spMkLst>
            <pc:docMk/>
            <pc:sldMk cId="1693879181" sldId="1298"/>
            <ac:spMk id="3" creationId="{00000000-0000-0000-0000-000000000000}"/>
          </ac:spMkLst>
        </pc:spChg>
        <pc:spChg chg="mod ord">
          <ac:chgData name="Daniel Khashabi" userId="62390808-c838-45e6-be59-d6fd0d208bc8" providerId="ADAL" clId="{AF0ECCB0-95D5-C446-8EB3-6A6D85935981}" dt="2023-01-09T19:38:52.152" v="468"/>
          <ac:spMkLst>
            <pc:docMk/>
            <pc:sldMk cId="1693879181" sldId="1298"/>
            <ac:spMk id="4"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6"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7"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8"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10"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18"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0" creationId="{00000000-0000-0000-0000-000000000000}"/>
          </ac:spMkLst>
        </pc:spChg>
        <pc:spChg chg="mod">
          <ac:chgData name="Daniel Khashabi" userId="62390808-c838-45e6-be59-d6fd0d208bc8" providerId="ADAL" clId="{AF0ECCB0-95D5-C446-8EB3-6A6D85935981}" dt="2023-01-09T19:01:43.110" v="448"/>
          <ac:spMkLst>
            <pc:docMk/>
            <pc:sldMk cId="1693879181" sldId="1298"/>
            <ac:spMk id="21"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25" creationId="{235D88C7-9F42-FC43-9342-1C9D30E4BCA0}"/>
          </ac:spMkLst>
        </pc:spChg>
        <pc:spChg chg="mod">
          <ac:chgData name="Daniel Khashabi" userId="62390808-c838-45e6-be59-d6fd0d208bc8" providerId="ADAL" clId="{AF0ECCB0-95D5-C446-8EB3-6A6D85935981}" dt="2023-01-09T19:01:43.110" v="448"/>
          <ac:spMkLst>
            <pc:docMk/>
            <pc:sldMk cId="1693879181" sldId="1298"/>
            <ac:spMk id="40"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41"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42" creationId="{00000000-0000-0000-0000-000000000000}"/>
          </ac:spMkLst>
        </pc:spChg>
        <pc:spChg chg="mod">
          <ac:chgData name="Daniel Khashabi" userId="62390808-c838-45e6-be59-d6fd0d208bc8" providerId="ADAL" clId="{AF0ECCB0-95D5-C446-8EB3-6A6D85935981}" dt="2023-01-09T19:39:47.592" v="470"/>
          <ac:spMkLst>
            <pc:docMk/>
            <pc:sldMk cId="1693879181" sldId="1298"/>
            <ac:spMk id="53" creationId="{00000000-0000-0000-0000-000000000000}"/>
          </ac:spMkLst>
        </pc:spChg>
        <pc:spChg chg="mod">
          <ac:chgData name="Daniel Khashabi" userId="62390808-c838-45e6-be59-d6fd0d208bc8" providerId="ADAL" clId="{AF0ECCB0-95D5-C446-8EB3-6A6D85935981}" dt="2023-01-09T19:38:52.152" v="468"/>
          <ac:spMkLst>
            <pc:docMk/>
            <pc:sldMk cId="1693879181" sldId="1298"/>
            <ac:spMk id="54" creationId="{00000000-0000-0000-0000-000000000000}"/>
          </ac:spMkLst>
        </pc:spChg>
        <pc:grpChg chg="mod">
          <ac:chgData name="Daniel Khashabi" userId="62390808-c838-45e6-be59-d6fd0d208bc8" providerId="ADAL" clId="{AF0ECCB0-95D5-C446-8EB3-6A6D85935981}" dt="2023-01-09T19:01:43.110" v="448"/>
          <ac:grpSpMkLst>
            <pc:docMk/>
            <pc:sldMk cId="1693879181" sldId="1298"/>
            <ac:grpSpMk id="9" creationId="{9B3F1900-E3FE-1B49-B116-C64656350526}"/>
          </ac:grpSpMkLst>
        </pc:grpChg>
        <pc:cxnChg chg="mod">
          <ac:chgData name="Daniel Khashabi" userId="62390808-c838-45e6-be59-d6fd0d208bc8" providerId="ADAL" clId="{AF0ECCB0-95D5-C446-8EB3-6A6D85935981}" dt="2023-01-09T19:01:43.110" v="448"/>
          <ac:cxnSpMkLst>
            <pc:docMk/>
            <pc:sldMk cId="1693879181" sldId="1298"/>
            <ac:cxnSpMk id="12"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14"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36"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43" creationId="{00000000-0000-0000-0000-000000000000}"/>
          </ac:cxnSpMkLst>
        </pc:cxnChg>
        <pc:cxnChg chg="mod">
          <ac:chgData name="Daniel Khashabi" userId="62390808-c838-45e6-be59-d6fd0d208bc8" providerId="ADAL" clId="{AF0ECCB0-95D5-C446-8EB3-6A6D85935981}" dt="2023-01-09T19:01:43.110" v="448"/>
          <ac:cxnSpMkLst>
            <pc:docMk/>
            <pc:sldMk cId="1693879181" sldId="1298"/>
            <ac:cxnSpMk id="55" creationId="{00000000-0000-0000-0000-000000000000}"/>
          </ac:cxnSpMkLst>
        </pc:cxnChg>
      </pc:sldChg>
      <pc:sldChg chg="modSp add del mod modClrScheme chgLayout">
        <pc:chgData name="Daniel Khashabi" userId="62390808-c838-45e6-be59-d6fd0d208bc8" providerId="ADAL" clId="{AF0ECCB0-95D5-C446-8EB3-6A6D85935981}" dt="2023-01-09T02:08:45.252" v="153" actId="2696"/>
        <pc:sldMkLst>
          <pc:docMk/>
          <pc:sldMk cId="88369442" sldId="1299"/>
        </pc:sldMkLst>
        <pc:spChg chg="mod ord">
          <ac:chgData name="Daniel Khashabi" userId="62390808-c838-45e6-be59-d6fd0d208bc8" providerId="ADAL" clId="{AF0ECCB0-95D5-C446-8EB3-6A6D85935981}" dt="2023-01-09T02:08:21.781" v="58" actId="700"/>
          <ac:spMkLst>
            <pc:docMk/>
            <pc:sldMk cId="88369442" sldId="1299"/>
            <ac:spMk id="2" creationId="{00000000-0000-0000-0000-000000000000}"/>
          </ac:spMkLst>
        </pc:spChg>
        <pc:spChg chg="mod ord">
          <ac:chgData name="Daniel Khashabi" userId="62390808-c838-45e6-be59-d6fd0d208bc8" providerId="ADAL" clId="{AF0ECCB0-95D5-C446-8EB3-6A6D85935981}" dt="2023-01-09T02:08:22.701" v="90" actId="27636"/>
          <ac:spMkLst>
            <pc:docMk/>
            <pc:sldMk cId="88369442" sldId="1299"/>
            <ac:spMk id="3" creationId="{00000000-0000-0000-0000-000000000000}"/>
          </ac:spMkLst>
        </pc:spChg>
        <pc:spChg chg="mod ord">
          <ac:chgData name="Daniel Khashabi" userId="62390808-c838-45e6-be59-d6fd0d208bc8" providerId="ADAL" clId="{AF0ECCB0-95D5-C446-8EB3-6A6D85935981}" dt="2023-01-09T02:08:22.620" v="89" actId="27636"/>
          <ac:spMkLst>
            <pc:docMk/>
            <pc:sldMk cId="88369442" sldId="1299"/>
            <ac:spMk id="4" creationId="{00000000-0000-0000-0000-000000000000}"/>
          </ac:spMkLst>
        </pc:spChg>
      </pc:sldChg>
      <pc:sldChg chg="modSp add del mod">
        <pc:chgData name="Daniel Khashabi" userId="62390808-c838-45e6-be59-d6fd0d208bc8" providerId="ADAL" clId="{AF0ECCB0-95D5-C446-8EB3-6A6D85935981}" dt="2023-01-09T02:06:54.390" v="57" actId="2696"/>
        <pc:sldMkLst>
          <pc:docMk/>
          <pc:sldMk cId="207850078" sldId="1300"/>
        </pc:sldMkLst>
        <pc:spChg chg="mod">
          <ac:chgData name="Daniel Khashabi" userId="62390808-c838-45e6-be59-d6fd0d208bc8" providerId="ADAL" clId="{AF0ECCB0-95D5-C446-8EB3-6A6D85935981}" dt="2023-01-09T02:05:03.540" v="2" actId="27636"/>
          <ac:spMkLst>
            <pc:docMk/>
            <pc:sldMk cId="207850078" sldId="1300"/>
            <ac:spMk id="2" creationId="{00000000-0000-0000-0000-000000000000}"/>
          </ac:spMkLst>
        </pc:spChg>
        <pc:spChg chg="mod">
          <ac:chgData name="Daniel Khashabi" userId="62390808-c838-45e6-be59-d6fd0d208bc8" providerId="ADAL" clId="{AF0ECCB0-95D5-C446-8EB3-6A6D85935981}" dt="2023-01-09T02:05:03.538" v="1" actId="27636"/>
          <ac:spMkLst>
            <pc:docMk/>
            <pc:sldMk cId="207850078" sldId="1300"/>
            <ac:spMk id="4" creationId="{00000000-0000-0000-0000-000000000000}"/>
          </ac:spMkLst>
        </pc:spChg>
      </pc:sldChg>
      <pc:sldChg chg="addSp modSp add del mod modClrScheme chgLayout">
        <pc:chgData name="Daniel Khashabi" userId="62390808-c838-45e6-be59-d6fd0d208bc8" providerId="ADAL" clId="{AF0ECCB0-95D5-C446-8EB3-6A6D85935981}" dt="2023-01-09T20:18:26.154" v="1016" actId="2696"/>
        <pc:sldMkLst>
          <pc:docMk/>
          <pc:sldMk cId="3027591417" sldId="1321"/>
        </pc:sldMkLst>
        <pc:spChg chg="mod ord">
          <ac:chgData name="Daniel Khashabi" userId="62390808-c838-45e6-be59-d6fd0d208bc8" providerId="ADAL" clId="{AF0ECCB0-95D5-C446-8EB3-6A6D85935981}" dt="2023-01-09T02:08:21.781" v="58" actId="700"/>
          <ac:spMkLst>
            <pc:docMk/>
            <pc:sldMk cId="3027591417" sldId="1321"/>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027591417" sldId="1321"/>
            <ac:spMk id="3" creationId="{B2D7A1C6-566D-8509-266C-5588CD7FAAB1}"/>
          </ac:spMkLst>
        </pc:spChg>
        <pc:spChg chg="mod">
          <ac:chgData name="Daniel Khashabi" userId="62390808-c838-45e6-be59-d6fd0d208bc8" providerId="ADAL" clId="{AF0ECCB0-95D5-C446-8EB3-6A6D85935981}" dt="2023-01-09T19:01:43.110" v="448"/>
          <ac:spMkLst>
            <pc:docMk/>
            <pc:sldMk cId="3027591417" sldId="1321"/>
            <ac:spMk id="4" creationId="{00000000-0000-0000-0000-000000000000}"/>
          </ac:spMkLst>
        </pc:spChg>
        <pc:spChg chg="mod ord">
          <ac:chgData name="Daniel Khashabi" userId="62390808-c838-45e6-be59-d6fd0d208bc8" providerId="ADAL" clId="{AF0ECCB0-95D5-C446-8EB3-6A6D85935981}" dt="2023-01-09T19:38:52.152" v="468"/>
          <ac:spMkLst>
            <pc:docMk/>
            <pc:sldMk cId="3027591417" sldId="1321"/>
            <ac:spMk id="5"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1"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2"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14" creationId="{00000000-0000-0000-0000-000000000000}"/>
          </ac:spMkLst>
        </pc:spChg>
        <pc:spChg chg="mod">
          <ac:chgData name="Daniel Khashabi" userId="62390808-c838-45e6-be59-d6fd0d208bc8" providerId="ADAL" clId="{AF0ECCB0-95D5-C446-8EB3-6A6D85935981}" dt="2023-01-09T19:38:52.152" v="468"/>
          <ac:spMkLst>
            <pc:docMk/>
            <pc:sldMk cId="3027591417" sldId="1321"/>
            <ac:spMk id="15" creationId="{F08DB294-F5EE-0E4F-91B0-4BD41342ADD7}"/>
          </ac:spMkLst>
        </pc:spChg>
        <pc:spChg chg="mod">
          <ac:chgData name="Daniel Khashabi" userId="62390808-c838-45e6-be59-d6fd0d208bc8" providerId="ADAL" clId="{AF0ECCB0-95D5-C446-8EB3-6A6D85935981}" dt="2023-01-09T19:01:43.110" v="448"/>
          <ac:spMkLst>
            <pc:docMk/>
            <pc:sldMk cId="3027591417" sldId="1321"/>
            <ac:spMk id="19" creationId="{00000000-0000-0000-0000-000000000000}"/>
          </ac:spMkLst>
        </pc:spChg>
        <pc:spChg chg="mod">
          <ac:chgData name="Daniel Khashabi" userId="62390808-c838-45e6-be59-d6fd0d208bc8" providerId="ADAL" clId="{AF0ECCB0-95D5-C446-8EB3-6A6D85935981}" dt="2023-01-09T19:01:43.110" v="448"/>
          <ac:spMkLst>
            <pc:docMk/>
            <pc:sldMk cId="3027591417" sldId="1321"/>
            <ac:spMk id="25" creationId="{B57D2E28-52A0-A444-8125-4F55B65B7E65}"/>
          </ac:spMkLst>
        </pc:spChg>
        <pc:spChg chg="mod">
          <ac:chgData name="Daniel Khashabi" userId="62390808-c838-45e6-be59-d6fd0d208bc8" providerId="ADAL" clId="{AF0ECCB0-95D5-C446-8EB3-6A6D85935981}" dt="2023-01-09T19:01:43.110" v="448"/>
          <ac:spMkLst>
            <pc:docMk/>
            <pc:sldMk cId="3027591417" sldId="1321"/>
            <ac:spMk id="32" creationId="{6CCC6AE5-0670-42CC-8B1E-89C64A6432C0}"/>
          </ac:spMkLst>
        </pc:spChg>
        <pc:spChg chg="mod">
          <ac:chgData name="Daniel Khashabi" userId="62390808-c838-45e6-be59-d6fd0d208bc8" providerId="ADAL" clId="{AF0ECCB0-95D5-C446-8EB3-6A6D85935981}" dt="2023-01-09T19:01:43.110" v="448"/>
          <ac:spMkLst>
            <pc:docMk/>
            <pc:sldMk cId="3027591417" sldId="1321"/>
            <ac:spMk id="49" creationId="{E90E4C78-2F39-B743-8BBF-7F712D1BC50E}"/>
          </ac:spMkLst>
        </pc:spChg>
        <pc:spChg chg="mod">
          <ac:chgData name="Daniel Khashabi" userId="62390808-c838-45e6-be59-d6fd0d208bc8" providerId="ADAL" clId="{AF0ECCB0-95D5-C446-8EB3-6A6D85935981}" dt="2023-01-09T19:01:43.110" v="448"/>
          <ac:spMkLst>
            <pc:docMk/>
            <pc:sldMk cId="3027591417" sldId="1321"/>
            <ac:spMk id="50" creationId="{AE2DD1D5-0887-444E-9474-ABA03C4366E8}"/>
          </ac:spMkLst>
        </pc:spChg>
        <pc:spChg chg="mod">
          <ac:chgData name="Daniel Khashabi" userId="62390808-c838-45e6-be59-d6fd0d208bc8" providerId="ADAL" clId="{AF0ECCB0-95D5-C446-8EB3-6A6D85935981}" dt="2023-01-09T19:01:43.110" v="448"/>
          <ac:spMkLst>
            <pc:docMk/>
            <pc:sldMk cId="3027591417" sldId="1321"/>
            <ac:spMk id="51" creationId="{D264C501-2EC4-6F4C-9DD3-A2ED4F501443}"/>
          </ac:spMkLst>
        </pc:spChg>
        <pc:spChg chg="mod">
          <ac:chgData name="Daniel Khashabi" userId="62390808-c838-45e6-be59-d6fd0d208bc8" providerId="ADAL" clId="{AF0ECCB0-95D5-C446-8EB3-6A6D85935981}" dt="2023-01-09T19:01:43.110" v="448"/>
          <ac:spMkLst>
            <pc:docMk/>
            <pc:sldMk cId="3027591417" sldId="1321"/>
            <ac:spMk id="52" creationId="{AD6AC65B-A05C-BA4C-AC12-CD89D3AE59A4}"/>
          </ac:spMkLst>
        </pc:spChg>
        <pc:spChg chg="mod">
          <ac:chgData name="Daniel Khashabi" userId="62390808-c838-45e6-be59-d6fd0d208bc8" providerId="ADAL" clId="{AF0ECCB0-95D5-C446-8EB3-6A6D85935981}" dt="2023-01-09T19:01:43.110" v="448"/>
          <ac:spMkLst>
            <pc:docMk/>
            <pc:sldMk cId="3027591417" sldId="1321"/>
            <ac:spMk id="53" creationId="{279F2BA9-2A97-FD40-A9E1-A3E3A8FE342A}"/>
          </ac:spMkLst>
        </pc:spChg>
        <pc:spChg chg="mod">
          <ac:chgData name="Daniel Khashabi" userId="62390808-c838-45e6-be59-d6fd0d208bc8" providerId="ADAL" clId="{AF0ECCB0-95D5-C446-8EB3-6A6D85935981}" dt="2023-01-09T19:01:43.110" v="448"/>
          <ac:spMkLst>
            <pc:docMk/>
            <pc:sldMk cId="3027591417" sldId="1321"/>
            <ac:spMk id="54" creationId="{37AFD195-2557-1A4A-A724-F49DC0AE7F31}"/>
          </ac:spMkLst>
        </pc:spChg>
        <pc:spChg chg="mod">
          <ac:chgData name="Daniel Khashabi" userId="62390808-c838-45e6-be59-d6fd0d208bc8" providerId="ADAL" clId="{AF0ECCB0-95D5-C446-8EB3-6A6D85935981}" dt="2023-01-09T19:01:43.110" v="448"/>
          <ac:spMkLst>
            <pc:docMk/>
            <pc:sldMk cId="3027591417" sldId="1321"/>
            <ac:spMk id="55" creationId="{A15DE05A-B5DF-D945-A083-D044E25E7FEB}"/>
          </ac:spMkLst>
        </pc:spChg>
        <pc:spChg chg="mod">
          <ac:chgData name="Daniel Khashabi" userId="62390808-c838-45e6-be59-d6fd0d208bc8" providerId="ADAL" clId="{AF0ECCB0-95D5-C446-8EB3-6A6D85935981}" dt="2023-01-09T19:01:43.110" v="448"/>
          <ac:spMkLst>
            <pc:docMk/>
            <pc:sldMk cId="3027591417" sldId="1321"/>
            <ac:spMk id="56" creationId="{C73D6ADE-52B4-DB48-9967-429637B22C93}"/>
          </ac:spMkLst>
        </pc:spChg>
        <pc:spChg chg="mod">
          <ac:chgData name="Daniel Khashabi" userId="62390808-c838-45e6-be59-d6fd0d208bc8" providerId="ADAL" clId="{AF0ECCB0-95D5-C446-8EB3-6A6D85935981}" dt="2023-01-09T19:01:43.110" v="448"/>
          <ac:spMkLst>
            <pc:docMk/>
            <pc:sldMk cId="3027591417" sldId="1321"/>
            <ac:spMk id="65" creationId="{D315EA8E-6755-374A-B730-2C25FF4CF301}"/>
          </ac:spMkLst>
        </pc:spChg>
        <pc:spChg chg="mod">
          <ac:chgData name="Daniel Khashabi" userId="62390808-c838-45e6-be59-d6fd0d208bc8" providerId="ADAL" clId="{AF0ECCB0-95D5-C446-8EB3-6A6D85935981}" dt="2023-01-09T19:01:43.110" v="448"/>
          <ac:spMkLst>
            <pc:docMk/>
            <pc:sldMk cId="3027591417" sldId="1321"/>
            <ac:spMk id="67" creationId="{F86112E7-DA21-384D-8AF0-CF2FD1BCEC35}"/>
          </ac:spMkLst>
        </pc:spChg>
      </pc:sldChg>
      <pc:sldChg chg="modSp add del mod modClrScheme chgLayout">
        <pc:chgData name="Daniel Khashabi" userId="62390808-c838-45e6-be59-d6fd0d208bc8" providerId="ADAL" clId="{AF0ECCB0-95D5-C446-8EB3-6A6D85935981}" dt="2023-01-09T02:08:38.544" v="152" actId="2696"/>
        <pc:sldMkLst>
          <pc:docMk/>
          <pc:sldMk cId="2979824164" sldId="1322"/>
        </pc:sldMkLst>
        <pc:spChg chg="mod ord">
          <ac:chgData name="Daniel Khashabi" userId="62390808-c838-45e6-be59-d6fd0d208bc8" providerId="ADAL" clId="{AF0ECCB0-95D5-C446-8EB3-6A6D85935981}" dt="2023-01-09T02:08:21.781" v="58" actId="700"/>
          <ac:spMkLst>
            <pc:docMk/>
            <pc:sldMk cId="2979824164" sldId="1322"/>
            <ac:spMk id="2" creationId="{00000000-0000-0000-0000-000000000000}"/>
          </ac:spMkLst>
        </pc:spChg>
        <pc:spChg chg="mod ord">
          <ac:chgData name="Daniel Khashabi" userId="62390808-c838-45e6-be59-d6fd0d208bc8" providerId="ADAL" clId="{AF0ECCB0-95D5-C446-8EB3-6A6D85935981}" dt="2023-01-09T02:08:22.916" v="93" actId="27636"/>
          <ac:spMkLst>
            <pc:docMk/>
            <pc:sldMk cId="2979824164" sldId="1322"/>
            <ac:spMk id="4" creationId="{00000000-0000-0000-0000-000000000000}"/>
          </ac:spMkLst>
        </pc:spChg>
        <pc:picChg chg="mod ord">
          <ac:chgData name="Daniel Khashabi" userId="62390808-c838-45e6-be59-d6fd0d208bc8" providerId="ADAL" clId="{AF0ECCB0-95D5-C446-8EB3-6A6D85935981}" dt="2023-01-09T02:08:21.781" v="58" actId="700"/>
          <ac:picMkLst>
            <pc:docMk/>
            <pc:sldMk cId="2979824164" sldId="1322"/>
            <ac:picMk id="8" creationId="{501EC199-2768-3145-8B12-409BE1E8C027}"/>
          </ac:picMkLst>
        </pc:picChg>
      </pc:sldChg>
      <pc:sldChg chg="addSp modSp add del mod modClrScheme chgLayout">
        <pc:chgData name="Daniel Khashabi" userId="62390808-c838-45e6-be59-d6fd0d208bc8" providerId="ADAL" clId="{AF0ECCB0-95D5-C446-8EB3-6A6D85935981}" dt="2023-01-09T02:08:46.447" v="154" actId="2696"/>
        <pc:sldMkLst>
          <pc:docMk/>
          <pc:sldMk cId="3370048262" sldId="1324"/>
        </pc:sldMkLst>
        <pc:spChg chg="mod ord">
          <ac:chgData name="Daniel Khashabi" userId="62390808-c838-45e6-be59-d6fd0d208bc8" providerId="ADAL" clId="{AF0ECCB0-95D5-C446-8EB3-6A6D85935981}" dt="2023-01-09T02:08:22.609" v="88" actId="27636"/>
          <ac:spMkLst>
            <pc:docMk/>
            <pc:sldMk cId="3370048262" sldId="1324"/>
            <ac:spMk id="2" creationId="{6E861827-7A60-174E-97E3-B692712917A8}"/>
          </ac:spMkLst>
        </pc:spChg>
        <pc:spChg chg="mod ord">
          <ac:chgData name="Daniel Khashabi" userId="62390808-c838-45e6-be59-d6fd0d208bc8" providerId="ADAL" clId="{AF0ECCB0-95D5-C446-8EB3-6A6D85935981}" dt="2023-01-09T02:08:21.781" v="58" actId="700"/>
          <ac:spMkLst>
            <pc:docMk/>
            <pc:sldMk cId="3370048262" sldId="1324"/>
            <ac:spMk id="3" creationId="{0DF4C302-4AB5-BE4B-A390-3ADB746B20B2}"/>
          </ac:spMkLst>
        </pc:spChg>
        <pc:spChg chg="add mod ord">
          <ac:chgData name="Daniel Khashabi" userId="62390808-c838-45e6-be59-d6fd0d208bc8" providerId="ADAL" clId="{AF0ECCB0-95D5-C446-8EB3-6A6D85935981}" dt="2023-01-09T02:08:21.781" v="58" actId="700"/>
          <ac:spMkLst>
            <pc:docMk/>
            <pc:sldMk cId="3370048262" sldId="1324"/>
            <ac:spMk id="4" creationId="{6E961CB0-9C94-476A-8548-35DFEF24044E}"/>
          </ac:spMkLst>
        </pc:spChg>
      </pc:sldChg>
      <pc:sldChg chg="addSp modSp add del mod modClrScheme chgLayout">
        <pc:chgData name="Daniel Khashabi" userId="62390808-c838-45e6-be59-d6fd0d208bc8" providerId="ADAL" clId="{AF0ECCB0-95D5-C446-8EB3-6A6D85935981}" dt="2023-01-09T19:45:08.590" v="991" actId="2696"/>
        <pc:sldMkLst>
          <pc:docMk/>
          <pc:sldMk cId="2019223355" sldId="1325"/>
        </pc:sldMkLst>
        <pc:spChg chg="mod ord">
          <ac:chgData name="Daniel Khashabi" userId="62390808-c838-45e6-be59-d6fd0d208bc8" providerId="ADAL" clId="{AF0ECCB0-95D5-C446-8EB3-6A6D85935981}" dt="2023-01-09T02:08:21.781" v="58" actId="700"/>
          <ac:spMkLst>
            <pc:docMk/>
            <pc:sldMk cId="2019223355" sldId="1325"/>
            <ac:spMk id="2"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4" creationId="{1CC71B29-5958-FC40-95A1-8E35E19D31BA}"/>
          </ac:spMkLst>
        </pc:spChg>
        <pc:spChg chg="mod ord">
          <ac:chgData name="Daniel Khashabi" userId="62390808-c838-45e6-be59-d6fd0d208bc8" providerId="ADAL" clId="{AF0ECCB0-95D5-C446-8EB3-6A6D85935981}" dt="2023-01-09T19:38:52.152" v="468"/>
          <ac:spMkLst>
            <pc:docMk/>
            <pc:sldMk cId="2019223355" sldId="1325"/>
            <ac:spMk id="5" creationId="{00000000-0000-0000-0000-000000000000}"/>
          </ac:spMkLst>
        </pc:spChg>
        <pc:spChg chg="mod">
          <ac:chgData name="Daniel Khashabi" userId="62390808-c838-45e6-be59-d6fd0d208bc8" providerId="ADAL" clId="{AF0ECCB0-95D5-C446-8EB3-6A6D85935981}" dt="2023-01-09T19:01:43.110" v="448"/>
          <ac:spMkLst>
            <pc:docMk/>
            <pc:sldMk cId="2019223355" sldId="1325"/>
            <ac:spMk id="6" creationId="{093EC757-48FC-5E4E-B74C-7F1C3CE6674F}"/>
          </ac:spMkLst>
        </pc:spChg>
        <pc:spChg chg="mod">
          <ac:chgData name="Daniel Khashabi" userId="62390808-c838-45e6-be59-d6fd0d208bc8" providerId="ADAL" clId="{AF0ECCB0-95D5-C446-8EB3-6A6D85935981}" dt="2023-01-09T19:01:43.110" v="448"/>
          <ac:spMkLst>
            <pc:docMk/>
            <pc:sldMk cId="2019223355" sldId="1325"/>
            <ac:spMk id="7" creationId="{EBE24164-DBFC-7346-8CB2-58B44AC10B96}"/>
          </ac:spMkLst>
        </pc:spChg>
        <pc:spChg chg="mod">
          <ac:chgData name="Daniel Khashabi" userId="62390808-c838-45e6-be59-d6fd0d208bc8" providerId="ADAL" clId="{AF0ECCB0-95D5-C446-8EB3-6A6D85935981}" dt="2023-01-09T19:01:43.110" v="448"/>
          <ac:spMkLst>
            <pc:docMk/>
            <pc:sldMk cId="2019223355" sldId="1325"/>
            <ac:spMk id="8" creationId="{75B8CFA7-50C0-B243-BFCF-A7CBD64BA375}"/>
          </ac:spMkLst>
        </pc:spChg>
        <pc:spChg chg="mod">
          <ac:chgData name="Daniel Khashabi" userId="62390808-c838-45e6-be59-d6fd0d208bc8" providerId="ADAL" clId="{AF0ECCB0-95D5-C446-8EB3-6A6D85935981}" dt="2023-01-09T19:01:43.110" v="448"/>
          <ac:spMkLst>
            <pc:docMk/>
            <pc:sldMk cId="2019223355" sldId="1325"/>
            <ac:spMk id="9" creationId="{0A0B4E8E-DD27-9849-AD93-756AE8BD8B61}"/>
          </ac:spMkLst>
        </pc:spChg>
        <pc:spChg chg="mod">
          <ac:chgData name="Daniel Khashabi" userId="62390808-c838-45e6-be59-d6fd0d208bc8" providerId="ADAL" clId="{AF0ECCB0-95D5-C446-8EB3-6A6D85935981}" dt="2023-01-09T19:01:43.110" v="448"/>
          <ac:spMkLst>
            <pc:docMk/>
            <pc:sldMk cId="2019223355" sldId="1325"/>
            <ac:spMk id="10" creationId="{ADC36A59-1989-8B45-BD7A-4100102AAF4F}"/>
          </ac:spMkLst>
        </pc:spChg>
        <pc:spChg chg="add mod ord">
          <ac:chgData name="Daniel Khashabi" userId="62390808-c838-45e6-be59-d6fd0d208bc8" providerId="ADAL" clId="{AF0ECCB0-95D5-C446-8EB3-6A6D85935981}" dt="2023-01-09T02:08:21.781" v="58" actId="700"/>
          <ac:spMkLst>
            <pc:docMk/>
            <pc:sldMk cId="2019223355" sldId="1325"/>
            <ac:spMk id="11" creationId="{CC0744DB-A661-96A2-4F13-182C9139EBE9}"/>
          </ac:spMkLst>
        </pc:spChg>
        <pc:spChg chg="mod">
          <ac:chgData name="Daniel Khashabi" userId="62390808-c838-45e6-be59-d6fd0d208bc8" providerId="ADAL" clId="{AF0ECCB0-95D5-C446-8EB3-6A6D85935981}" dt="2023-01-09T19:01:43.110" v="448"/>
          <ac:spMkLst>
            <pc:docMk/>
            <pc:sldMk cId="2019223355" sldId="1325"/>
            <ac:spMk id="16" creationId="{73DF3C46-417A-994E-AC9B-3D7E54B792F3}"/>
          </ac:spMkLst>
        </pc:spChg>
        <pc:spChg chg="mod">
          <ac:chgData name="Daniel Khashabi" userId="62390808-c838-45e6-be59-d6fd0d208bc8" providerId="ADAL" clId="{AF0ECCB0-95D5-C446-8EB3-6A6D85935981}" dt="2023-01-09T19:01:43.110" v="448"/>
          <ac:spMkLst>
            <pc:docMk/>
            <pc:sldMk cId="2019223355" sldId="1325"/>
            <ac:spMk id="17" creationId="{1F0A1F80-7BCA-BC46-80A0-0AFC3FAB6484}"/>
          </ac:spMkLst>
        </pc:spChg>
        <pc:spChg chg="mod">
          <ac:chgData name="Daniel Khashabi" userId="62390808-c838-45e6-be59-d6fd0d208bc8" providerId="ADAL" clId="{AF0ECCB0-95D5-C446-8EB3-6A6D85935981}" dt="2023-01-09T19:01:43.110" v="448"/>
          <ac:spMkLst>
            <pc:docMk/>
            <pc:sldMk cId="2019223355" sldId="1325"/>
            <ac:spMk id="18" creationId="{7DC72A21-C2F6-1144-B8A6-CB4F4B3C34B4}"/>
          </ac:spMkLst>
        </pc:spChg>
        <pc:spChg chg="mod">
          <ac:chgData name="Daniel Khashabi" userId="62390808-c838-45e6-be59-d6fd0d208bc8" providerId="ADAL" clId="{AF0ECCB0-95D5-C446-8EB3-6A6D85935981}" dt="2023-01-09T19:01:43.110" v="448"/>
          <ac:spMkLst>
            <pc:docMk/>
            <pc:sldMk cId="2019223355" sldId="1325"/>
            <ac:spMk id="19" creationId="{0B0BFE8F-B90F-A44B-8D18-0ABCFD3F83E0}"/>
          </ac:spMkLst>
        </pc:spChg>
        <pc:spChg chg="mod">
          <ac:chgData name="Daniel Khashabi" userId="62390808-c838-45e6-be59-d6fd0d208bc8" providerId="ADAL" clId="{AF0ECCB0-95D5-C446-8EB3-6A6D85935981}" dt="2023-01-09T19:01:43.110" v="448"/>
          <ac:spMkLst>
            <pc:docMk/>
            <pc:sldMk cId="2019223355" sldId="1325"/>
            <ac:spMk id="20" creationId="{7D07BBBE-DB2B-1A47-9FBC-D86E8E833352}"/>
          </ac:spMkLst>
        </pc:spChg>
        <pc:spChg chg="mod">
          <ac:chgData name="Daniel Khashabi" userId="62390808-c838-45e6-be59-d6fd0d208bc8" providerId="ADAL" clId="{AF0ECCB0-95D5-C446-8EB3-6A6D85935981}" dt="2023-01-09T19:01:43.110" v="448"/>
          <ac:spMkLst>
            <pc:docMk/>
            <pc:sldMk cId="2019223355" sldId="1325"/>
            <ac:spMk id="21" creationId="{0723DB80-C8AD-6742-83EB-3F8C2E95090C}"/>
          </ac:spMkLst>
        </pc:spChg>
        <pc:spChg chg="mod">
          <ac:chgData name="Daniel Khashabi" userId="62390808-c838-45e6-be59-d6fd0d208bc8" providerId="ADAL" clId="{AF0ECCB0-95D5-C446-8EB3-6A6D85935981}" dt="2023-01-09T19:01:43.110" v="448"/>
          <ac:spMkLst>
            <pc:docMk/>
            <pc:sldMk cId="2019223355" sldId="1325"/>
            <ac:spMk id="22" creationId="{8506F4DB-040A-C94B-B18A-B7299FFFCA71}"/>
          </ac:spMkLst>
        </pc:spChg>
        <pc:spChg chg="mod">
          <ac:chgData name="Daniel Khashabi" userId="62390808-c838-45e6-be59-d6fd0d208bc8" providerId="ADAL" clId="{AF0ECCB0-95D5-C446-8EB3-6A6D85935981}" dt="2023-01-09T19:01:43.110" v="448"/>
          <ac:spMkLst>
            <pc:docMk/>
            <pc:sldMk cId="2019223355" sldId="1325"/>
            <ac:spMk id="23" creationId="{B8CA82B3-7CA8-E749-A1B8-A449A01C9429}"/>
          </ac:spMkLst>
        </pc:spChg>
        <pc:spChg chg="mod">
          <ac:chgData name="Daniel Khashabi" userId="62390808-c838-45e6-be59-d6fd0d208bc8" providerId="ADAL" clId="{AF0ECCB0-95D5-C446-8EB3-6A6D85935981}" dt="2023-01-09T19:01:43.110" v="448"/>
          <ac:spMkLst>
            <pc:docMk/>
            <pc:sldMk cId="2019223355" sldId="1325"/>
            <ac:spMk id="24" creationId="{6933CE87-A712-B24A-805A-688654A4E74E}"/>
          </ac:spMkLst>
        </pc:spChg>
        <pc:spChg chg="mod">
          <ac:chgData name="Daniel Khashabi" userId="62390808-c838-45e6-be59-d6fd0d208bc8" providerId="ADAL" clId="{AF0ECCB0-95D5-C446-8EB3-6A6D85935981}" dt="2023-01-09T19:01:43.110" v="448"/>
          <ac:spMkLst>
            <pc:docMk/>
            <pc:sldMk cId="2019223355" sldId="1325"/>
            <ac:spMk id="25" creationId="{BA7C59FD-3F0A-E443-BF0E-9D6FAAAC8F20}"/>
          </ac:spMkLst>
        </pc:spChg>
        <pc:spChg chg="mod">
          <ac:chgData name="Daniel Khashabi" userId="62390808-c838-45e6-be59-d6fd0d208bc8" providerId="ADAL" clId="{AF0ECCB0-95D5-C446-8EB3-6A6D85935981}" dt="2023-01-09T19:38:52.152" v="468"/>
          <ac:spMkLst>
            <pc:docMk/>
            <pc:sldMk cId="2019223355" sldId="1325"/>
            <ac:spMk id="26" creationId="{C0EB2A39-254D-E449-8B3F-67BB7AD9CB47}"/>
          </ac:spMkLst>
        </pc:spChg>
        <pc:picChg chg="mod">
          <ac:chgData name="Daniel Khashabi" userId="62390808-c838-45e6-be59-d6fd0d208bc8" providerId="ADAL" clId="{AF0ECCB0-95D5-C446-8EB3-6A6D85935981}" dt="2023-01-09T19:45:03.693" v="990" actId="1035"/>
          <ac:picMkLst>
            <pc:docMk/>
            <pc:sldMk cId="2019223355" sldId="1325"/>
            <ac:picMk id="3" creationId="{BEAF76D7-C0CF-8046-89C0-3C853D1B7BCA}"/>
          </ac:picMkLst>
        </pc:picChg>
      </pc:sldChg>
      <pc:sldChg chg="addSp delSp modSp add del mod modClrScheme chgLayout">
        <pc:chgData name="Daniel Khashabi" userId="62390808-c838-45e6-be59-d6fd0d208bc8" providerId="ADAL" clId="{AF0ECCB0-95D5-C446-8EB3-6A6D85935981}" dt="2023-01-09T21:00:28.864" v="1508" actId="2696"/>
        <pc:sldMkLst>
          <pc:docMk/>
          <pc:sldMk cId="3912088369" sldId="1326"/>
        </pc:sldMkLst>
        <pc:spChg chg="mod ord">
          <ac:chgData name="Daniel Khashabi" userId="62390808-c838-45e6-be59-d6fd0d208bc8" providerId="ADAL" clId="{AF0ECCB0-95D5-C446-8EB3-6A6D85935981}" dt="2023-01-09T02:08:21.781" v="58" actId="700"/>
          <ac:spMkLst>
            <pc:docMk/>
            <pc:sldMk cId="3912088369" sldId="1326"/>
            <ac:spMk id="2" creationId="{00000000-0000-0000-0000-000000000000}"/>
          </ac:spMkLst>
        </pc:spChg>
        <pc:spChg chg="add del mod ord">
          <ac:chgData name="Daniel Khashabi" userId="62390808-c838-45e6-be59-d6fd0d208bc8" providerId="ADAL" clId="{AF0ECCB0-95D5-C446-8EB3-6A6D85935981}" dt="2023-01-09T19:44:39.365" v="984" actId="478"/>
          <ac:spMkLst>
            <pc:docMk/>
            <pc:sldMk cId="3912088369" sldId="1326"/>
            <ac:spMk id="3" creationId="{BCABECCA-EC17-8B2B-44F3-C677F18856AE}"/>
          </ac:spMkLst>
        </pc:spChg>
        <pc:spChg chg="mod ord">
          <ac:chgData name="Daniel Khashabi" userId="62390808-c838-45e6-be59-d6fd0d208bc8" providerId="ADAL" clId="{AF0ECCB0-95D5-C446-8EB3-6A6D85935981}" dt="2023-01-09T19:38:52.152" v="468"/>
          <ac:spMkLst>
            <pc:docMk/>
            <pc:sldMk cId="3912088369" sldId="1326"/>
            <ac:spMk id="5" creationId="{00000000-0000-0000-0000-000000000000}"/>
          </ac:spMkLst>
        </pc:spChg>
        <pc:spChg chg="mod">
          <ac:chgData name="Daniel Khashabi" userId="62390808-c838-45e6-be59-d6fd0d208bc8" providerId="ADAL" clId="{AF0ECCB0-95D5-C446-8EB3-6A6D85935981}" dt="2023-01-09T19:01:43.110" v="448"/>
          <ac:spMkLst>
            <pc:docMk/>
            <pc:sldMk cId="3912088369" sldId="1326"/>
            <ac:spMk id="9" creationId="{F2A53017-5B5B-E049-A1FF-3AC9C38DB11D}"/>
          </ac:spMkLst>
        </pc:spChg>
        <pc:spChg chg="mod">
          <ac:chgData name="Daniel Khashabi" userId="62390808-c838-45e6-be59-d6fd0d208bc8" providerId="ADAL" clId="{AF0ECCB0-95D5-C446-8EB3-6A6D85935981}" dt="2023-01-09T19:01:43.110" v="448"/>
          <ac:spMkLst>
            <pc:docMk/>
            <pc:sldMk cId="3912088369" sldId="1326"/>
            <ac:spMk id="10" creationId="{C9C9184B-47E5-7745-8CF3-C70A3A925F0F}"/>
          </ac:spMkLst>
        </pc:spChg>
        <pc:spChg chg="mod">
          <ac:chgData name="Daniel Khashabi" userId="62390808-c838-45e6-be59-d6fd0d208bc8" providerId="ADAL" clId="{AF0ECCB0-95D5-C446-8EB3-6A6D85935981}" dt="2023-01-09T19:01:43.110" v="448"/>
          <ac:spMkLst>
            <pc:docMk/>
            <pc:sldMk cId="3912088369" sldId="1326"/>
            <ac:spMk id="11" creationId="{2AC50553-1725-5A4B-9370-F2E5DE69237E}"/>
          </ac:spMkLst>
        </pc:spChg>
        <pc:spChg chg="mod">
          <ac:chgData name="Daniel Khashabi" userId="62390808-c838-45e6-be59-d6fd0d208bc8" providerId="ADAL" clId="{AF0ECCB0-95D5-C446-8EB3-6A6D85935981}" dt="2023-01-09T19:01:43.110" v="448"/>
          <ac:spMkLst>
            <pc:docMk/>
            <pc:sldMk cId="3912088369" sldId="1326"/>
            <ac:spMk id="12" creationId="{293095B9-D409-7046-AF09-C60EF41D2C12}"/>
          </ac:spMkLst>
        </pc:spChg>
        <pc:spChg chg="mod">
          <ac:chgData name="Daniel Khashabi" userId="62390808-c838-45e6-be59-d6fd0d208bc8" providerId="ADAL" clId="{AF0ECCB0-95D5-C446-8EB3-6A6D85935981}" dt="2023-01-09T19:01:43.110" v="448"/>
          <ac:spMkLst>
            <pc:docMk/>
            <pc:sldMk cId="3912088369" sldId="1326"/>
            <ac:spMk id="13" creationId="{99E05B93-2F60-6F4B-9432-B1FA7F510C2E}"/>
          </ac:spMkLst>
        </pc:spChg>
        <pc:spChg chg="mod">
          <ac:chgData name="Daniel Khashabi" userId="62390808-c838-45e6-be59-d6fd0d208bc8" providerId="ADAL" clId="{AF0ECCB0-95D5-C446-8EB3-6A6D85935981}" dt="2023-01-09T19:01:43.110" v="448"/>
          <ac:spMkLst>
            <pc:docMk/>
            <pc:sldMk cId="3912088369" sldId="1326"/>
            <ac:spMk id="14" creationId="{475C3217-C6E3-3844-84B4-EEFF441174DC}"/>
          </ac:spMkLst>
        </pc:spChg>
        <pc:spChg chg="mod">
          <ac:chgData name="Daniel Khashabi" userId="62390808-c838-45e6-be59-d6fd0d208bc8" providerId="ADAL" clId="{AF0ECCB0-95D5-C446-8EB3-6A6D85935981}" dt="2023-01-09T19:01:43.110" v="448"/>
          <ac:spMkLst>
            <pc:docMk/>
            <pc:sldMk cId="3912088369" sldId="1326"/>
            <ac:spMk id="15" creationId="{6518CC44-9823-B54B-81D2-F30BFEDD06A7}"/>
          </ac:spMkLst>
        </pc:spChg>
        <pc:spChg chg="mod">
          <ac:chgData name="Daniel Khashabi" userId="62390808-c838-45e6-be59-d6fd0d208bc8" providerId="ADAL" clId="{AF0ECCB0-95D5-C446-8EB3-6A6D85935981}" dt="2023-01-09T19:01:43.110" v="448"/>
          <ac:spMkLst>
            <pc:docMk/>
            <pc:sldMk cId="3912088369" sldId="1326"/>
            <ac:spMk id="16" creationId="{19055AC5-3661-0845-9667-AE09DD0F34B0}"/>
          </ac:spMkLst>
        </pc:spChg>
        <pc:spChg chg="mod">
          <ac:chgData name="Daniel Khashabi" userId="62390808-c838-45e6-be59-d6fd0d208bc8" providerId="ADAL" clId="{AF0ECCB0-95D5-C446-8EB3-6A6D85935981}" dt="2023-01-09T19:01:43.110" v="448"/>
          <ac:spMkLst>
            <pc:docMk/>
            <pc:sldMk cId="3912088369" sldId="1326"/>
            <ac:spMk id="27" creationId="{8AFDDCA1-7802-2F4C-8BA6-FC2D90F57BAF}"/>
          </ac:spMkLst>
        </pc:spChg>
        <pc:spChg chg="mod">
          <ac:chgData name="Daniel Khashabi" userId="62390808-c838-45e6-be59-d6fd0d208bc8" providerId="ADAL" clId="{AF0ECCB0-95D5-C446-8EB3-6A6D85935981}" dt="2023-01-09T19:01:43.110" v="448"/>
          <ac:spMkLst>
            <pc:docMk/>
            <pc:sldMk cId="3912088369" sldId="1326"/>
            <ac:spMk id="29" creationId="{692E207D-85F3-084B-B7A4-3AA3AF8E102D}"/>
          </ac:spMkLst>
        </pc:spChg>
        <pc:spChg chg="mod">
          <ac:chgData name="Daniel Khashabi" userId="62390808-c838-45e6-be59-d6fd0d208bc8" providerId="ADAL" clId="{AF0ECCB0-95D5-C446-8EB3-6A6D85935981}" dt="2023-01-09T19:01:43.110" v="448"/>
          <ac:spMkLst>
            <pc:docMk/>
            <pc:sldMk cId="3912088369" sldId="1326"/>
            <ac:spMk id="30" creationId="{B95EC448-95A5-3642-AAAE-0EFD4B057708}"/>
          </ac:spMkLst>
        </pc:spChg>
        <pc:spChg chg="mod">
          <ac:chgData name="Daniel Khashabi" userId="62390808-c838-45e6-be59-d6fd0d208bc8" providerId="ADAL" clId="{AF0ECCB0-95D5-C446-8EB3-6A6D85935981}" dt="2023-01-09T19:01:43.110" v="448"/>
          <ac:spMkLst>
            <pc:docMk/>
            <pc:sldMk cId="3912088369" sldId="1326"/>
            <ac:spMk id="31" creationId="{BCA181C2-DA17-4343-846B-5027425F89E3}"/>
          </ac:spMkLst>
        </pc:spChg>
        <pc:spChg chg="mod">
          <ac:chgData name="Daniel Khashabi" userId="62390808-c838-45e6-be59-d6fd0d208bc8" providerId="ADAL" clId="{AF0ECCB0-95D5-C446-8EB3-6A6D85935981}" dt="2023-01-09T19:01:43.110" v="448"/>
          <ac:spMkLst>
            <pc:docMk/>
            <pc:sldMk cId="3912088369" sldId="1326"/>
            <ac:spMk id="32" creationId="{F3B51EC7-E6BA-A942-8C8E-4C33A9A7835A}"/>
          </ac:spMkLst>
        </pc:spChg>
        <pc:spChg chg="mod">
          <ac:chgData name="Daniel Khashabi" userId="62390808-c838-45e6-be59-d6fd0d208bc8" providerId="ADAL" clId="{AF0ECCB0-95D5-C446-8EB3-6A6D85935981}" dt="2023-01-09T19:01:43.110" v="448"/>
          <ac:spMkLst>
            <pc:docMk/>
            <pc:sldMk cId="3912088369" sldId="1326"/>
            <ac:spMk id="33" creationId="{6C6A06A5-E12E-784B-9D12-99C9A63A0DDF}"/>
          </ac:spMkLst>
        </pc:spChg>
        <pc:spChg chg="mod">
          <ac:chgData name="Daniel Khashabi" userId="62390808-c838-45e6-be59-d6fd0d208bc8" providerId="ADAL" clId="{AF0ECCB0-95D5-C446-8EB3-6A6D85935981}" dt="2023-01-09T19:01:43.110" v="448"/>
          <ac:spMkLst>
            <pc:docMk/>
            <pc:sldMk cId="3912088369" sldId="1326"/>
            <ac:spMk id="34" creationId="{C2E54467-377E-9248-9577-626902D44AC1}"/>
          </ac:spMkLst>
        </pc:spChg>
        <pc:spChg chg="mod">
          <ac:chgData name="Daniel Khashabi" userId="62390808-c838-45e6-be59-d6fd0d208bc8" providerId="ADAL" clId="{AF0ECCB0-95D5-C446-8EB3-6A6D85935981}" dt="2023-01-09T19:01:43.110" v="448"/>
          <ac:spMkLst>
            <pc:docMk/>
            <pc:sldMk cId="3912088369" sldId="1326"/>
            <ac:spMk id="35" creationId="{4168C667-43B9-A84C-B832-343E10553BD9}"/>
          </ac:spMkLst>
        </pc:spChg>
        <pc:spChg chg="mod">
          <ac:chgData name="Daniel Khashabi" userId="62390808-c838-45e6-be59-d6fd0d208bc8" providerId="ADAL" clId="{AF0ECCB0-95D5-C446-8EB3-6A6D85935981}" dt="2023-01-09T19:01:43.110" v="448"/>
          <ac:spMkLst>
            <pc:docMk/>
            <pc:sldMk cId="3912088369" sldId="1326"/>
            <ac:spMk id="36" creationId="{067A1077-181C-4A46-8471-3EDB27D31E46}"/>
          </ac:spMkLst>
        </pc:spChg>
        <pc:spChg chg="mod">
          <ac:chgData name="Daniel Khashabi" userId="62390808-c838-45e6-be59-d6fd0d208bc8" providerId="ADAL" clId="{AF0ECCB0-95D5-C446-8EB3-6A6D85935981}" dt="2023-01-09T19:01:43.110" v="448"/>
          <ac:spMkLst>
            <pc:docMk/>
            <pc:sldMk cId="3912088369" sldId="1326"/>
            <ac:spMk id="37" creationId="{DCF92CBB-2112-024A-854C-484123D900CC}"/>
          </ac:spMkLst>
        </pc:spChg>
        <pc:spChg chg="mod">
          <ac:chgData name="Daniel Khashabi" userId="62390808-c838-45e6-be59-d6fd0d208bc8" providerId="ADAL" clId="{AF0ECCB0-95D5-C446-8EB3-6A6D85935981}" dt="2023-01-09T19:01:43.110" v="448"/>
          <ac:spMkLst>
            <pc:docMk/>
            <pc:sldMk cId="3912088369" sldId="1326"/>
            <ac:spMk id="46" creationId="{15EA5C5E-14BB-934C-AA83-26B1B81024A0}"/>
          </ac:spMkLst>
        </pc:spChg>
        <pc:spChg chg="mod">
          <ac:chgData name="Daniel Khashabi" userId="62390808-c838-45e6-be59-d6fd0d208bc8" providerId="ADAL" clId="{AF0ECCB0-95D5-C446-8EB3-6A6D85935981}" dt="2023-01-09T19:01:43.110" v="448"/>
          <ac:spMkLst>
            <pc:docMk/>
            <pc:sldMk cId="3912088369" sldId="1326"/>
            <ac:spMk id="48" creationId="{1A4C9CF3-F0B7-1146-AB13-41A5D31EB71A}"/>
          </ac:spMkLst>
        </pc:spChg>
        <pc:spChg chg="mod">
          <ac:chgData name="Daniel Khashabi" userId="62390808-c838-45e6-be59-d6fd0d208bc8" providerId="ADAL" clId="{AF0ECCB0-95D5-C446-8EB3-6A6D85935981}" dt="2023-01-09T19:01:43.110" v="448"/>
          <ac:spMkLst>
            <pc:docMk/>
            <pc:sldMk cId="3912088369" sldId="1326"/>
            <ac:spMk id="73" creationId="{943E67F0-E069-264C-A6C4-A472B131F30D}"/>
          </ac:spMkLst>
        </pc:spChg>
        <pc:spChg chg="mod">
          <ac:chgData name="Daniel Khashabi" userId="62390808-c838-45e6-be59-d6fd0d208bc8" providerId="ADAL" clId="{AF0ECCB0-95D5-C446-8EB3-6A6D85935981}" dt="2023-01-09T19:01:43.110" v="448"/>
          <ac:spMkLst>
            <pc:docMk/>
            <pc:sldMk cId="3912088369" sldId="1326"/>
            <ac:spMk id="74" creationId="{5E19D097-EE7B-814F-B2FC-F742165E7D80}"/>
          </ac:spMkLst>
        </pc:spChg>
        <pc:spChg chg="mod">
          <ac:chgData name="Daniel Khashabi" userId="62390808-c838-45e6-be59-d6fd0d208bc8" providerId="ADAL" clId="{AF0ECCB0-95D5-C446-8EB3-6A6D85935981}" dt="2023-01-09T19:01:43.110" v="448"/>
          <ac:spMkLst>
            <pc:docMk/>
            <pc:sldMk cId="3912088369" sldId="1326"/>
            <ac:spMk id="75" creationId="{3CA5EF95-C303-6E46-92D4-267C9D7417D6}"/>
          </ac:spMkLst>
        </pc:spChg>
        <pc:spChg chg="mod">
          <ac:chgData name="Daniel Khashabi" userId="62390808-c838-45e6-be59-d6fd0d208bc8" providerId="ADAL" clId="{AF0ECCB0-95D5-C446-8EB3-6A6D85935981}" dt="2023-01-09T19:01:43.110" v="448"/>
          <ac:spMkLst>
            <pc:docMk/>
            <pc:sldMk cId="3912088369" sldId="1326"/>
            <ac:spMk id="76" creationId="{8C9260BA-0DCA-EC40-8FF6-B9DAD48966B6}"/>
          </ac:spMkLst>
        </pc:spChg>
        <pc:spChg chg="mod">
          <ac:chgData name="Daniel Khashabi" userId="62390808-c838-45e6-be59-d6fd0d208bc8" providerId="ADAL" clId="{AF0ECCB0-95D5-C446-8EB3-6A6D85935981}" dt="2023-01-09T19:01:43.110" v="448"/>
          <ac:spMkLst>
            <pc:docMk/>
            <pc:sldMk cId="3912088369" sldId="1326"/>
            <ac:spMk id="77" creationId="{3733C0DA-D4F6-E944-8C62-212CD5D88667}"/>
          </ac:spMkLst>
        </pc:spChg>
        <pc:spChg chg="mod">
          <ac:chgData name="Daniel Khashabi" userId="62390808-c838-45e6-be59-d6fd0d208bc8" providerId="ADAL" clId="{AF0ECCB0-95D5-C446-8EB3-6A6D85935981}" dt="2023-01-09T19:01:43.110" v="448"/>
          <ac:spMkLst>
            <pc:docMk/>
            <pc:sldMk cId="3912088369" sldId="1326"/>
            <ac:spMk id="78" creationId="{DC67CFA8-5D47-D44F-A423-B4E1B2BEDC32}"/>
          </ac:spMkLst>
        </pc:spChg>
        <pc:spChg chg="mod">
          <ac:chgData name="Daniel Khashabi" userId="62390808-c838-45e6-be59-d6fd0d208bc8" providerId="ADAL" clId="{AF0ECCB0-95D5-C446-8EB3-6A6D85935981}" dt="2023-01-09T19:01:43.110" v="448"/>
          <ac:spMkLst>
            <pc:docMk/>
            <pc:sldMk cId="3912088369" sldId="1326"/>
            <ac:spMk id="79" creationId="{24859A95-AE72-FF46-ACB2-76D924F1EDF4}"/>
          </ac:spMkLst>
        </pc:spChg>
        <pc:spChg chg="mod">
          <ac:chgData name="Daniel Khashabi" userId="62390808-c838-45e6-be59-d6fd0d208bc8" providerId="ADAL" clId="{AF0ECCB0-95D5-C446-8EB3-6A6D85935981}" dt="2023-01-09T19:01:43.110" v="448"/>
          <ac:spMkLst>
            <pc:docMk/>
            <pc:sldMk cId="3912088369" sldId="1326"/>
            <ac:spMk id="80" creationId="{0C102616-9476-BD4D-A1FB-8CC1A770F927}"/>
          </ac:spMkLst>
        </pc:spChg>
        <pc:spChg chg="mod">
          <ac:chgData name="Daniel Khashabi" userId="62390808-c838-45e6-be59-d6fd0d208bc8" providerId="ADAL" clId="{AF0ECCB0-95D5-C446-8EB3-6A6D85935981}" dt="2023-01-09T19:01:43.110" v="448"/>
          <ac:spMkLst>
            <pc:docMk/>
            <pc:sldMk cId="3912088369" sldId="1326"/>
            <ac:spMk id="89" creationId="{F96E4996-AB00-614A-A0DA-FC734EDF1D97}"/>
          </ac:spMkLst>
        </pc:spChg>
        <pc:spChg chg="mod">
          <ac:chgData name="Daniel Khashabi" userId="62390808-c838-45e6-be59-d6fd0d208bc8" providerId="ADAL" clId="{AF0ECCB0-95D5-C446-8EB3-6A6D85935981}" dt="2023-01-09T19:01:43.110" v="448"/>
          <ac:spMkLst>
            <pc:docMk/>
            <pc:sldMk cId="3912088369" sldId="1326"/>
            <ac:spMk id="91" creationId="{885127A3-011D-C744-AB1E-095A653236C2}"/>
          </ac:spMkLst>
        </pc:spChg>
        <pc:spChg chg="mod">
          <ac:chgData name="Daniel Khashabi" userId="62390808-c838-45e6-be59-d6fd0d208bc8" providerId="ADAL" clId="{AF0ECCB0-95D5-C446-8EB3-6A6D85935981}" dt="2023-01-09T19:38:52.152" v="468"/>
          <ac:spMkLst>
            <pc:docMk/>
            <pc:sldMk cId="3912088369" sldId="1326"/>
            <ac:spMk id="94" creationId="{57DE6FF3-D498-3045-8138-E17487699FBE}"/>
          </ac:spMkLst>
        </pc:spChg>
        <pc:spChg chg="mod">
          <ac:chgData name="Daniel Khashabi" userId="62390808-c838-45e6-be59-d6fd0d208bc8" providerId="ADAL" clId="{AF0ECCB0-95D5-C446-8EB3-6A6D85935981}" dt="2023-01-09T19:38:52.152" v="468"/>
          <ac:spMkLst>
            <pc:docMk/>
            <pc:sldMk cId="3912088369" sldId="1326"/>
            <ac:spMk id="95" creationId="{CDED29F0-99F4-B349-9445-6B4FDF1BAE5B}"/>
          </ac:spMkLst>
        </pc:spChg>
        <pc:spChg chg="mod">
          <ac:chgData name="Daniel Khashabi" userId="62390808-c838-45e6-be59-d6fd0d208bc8" providerId="ADAL" clId="{AF0ECCB0-95D5-C446-8EB3-6A6D85935981}" dt="2023-01-09T19:38:52.152" v="468"/>
          <ac:spMkLst>
            <pc:docMk/>
            <pc:sldMk cId="3912088369" sldId="1326"/>
            <ac:spMk id="96" creationId="{AD3901C9-8504-CA4F-A060-53C1AD08509E}"/>
          </ac:spMkLst>
        </pc:spChg>
      </pc:sldChg>
      <pc:sldChg chg="addSp modSp add del mod modClrScheme chgLayout">
        <pc:chgData name="Daniel Khashabi" userId="62390808-c838-45e6-be59-d6fd0d208bc8" providerId="ADAL" clId="{AF0ECCB0-95D5-C446-8EB3-6A6D85935981}" dt="2023-01-09T21:00:30.693" v="1509" actId="2696"/>
        <pc:sldMkLst>
          <pc:docMk/>
          <pc:sldMk cId="154838862" sldId="1327"/>
        </pc:sldMkLst>
        <pc:spChg chg="mod ord">
          <ac:chgData name="Daniel Khashabi" userId="62390808-c838-45e6-be59-d6fd0d208bc8" providerId="ADAL" clId="{AF0ECCB0-95D5-C446-8EB3-6A6D85935981}" dt="2023-01-09T02:08:21.781" v="58" actId="700"/>
          <ac:spMkLst>
            <pc:docMk/>
            <pc:sldMk cId="154838862" sldId="1327"/>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54838862" sldId="1327"/>
            <ac:spMk id="3" creationId="{6D71DA5C-6533-458E-E517-4892223D70B2}"/>
          </ac:spMkLst>
        </pc:spChg>
        <pc:spChg chg="mod ord">
          <ac:chgData name="Daniel Khashabi" userId="62390808-c838-45e6-be59-d6fd0d208bc8" providerId="ADAL" clId="{AF0ECCB0-95D5-C446-8EB3-6A6D85935981}" dt="2023-01-09T19:38:52.152" v="468"/>
          <ac:spMkLst>
            <pc:docMk/>
            <pc:sldMk cId="154838862" sldId="1327"/>
            <ac:spMk id="5" creationId="{00000000-0000-0000-0000-000000000000}"/>
          </ac:spMkLst>
        </pc:spChg>
        <pc:spChg chg="mod">
          <ac:chgData name="Daniel Khashabi" userId="62390808-c838-45e6-be59-d6fd0d208bc8" providerId="ADAL" clId="{AF0ECCB0-95D5-C446-8EB3-6A6D85935981}" dt="2023-01-09T19:01:43.110" v="448"/>
          <ac:spMkLst>
            <pc:docMk/>
            <pc:sldMk cId="154838862" sldId="1327"/>
            <ac:spMk id="30" creationId="{B95EC448-95A5-3642-AAAE-0EFD4B057708}"/>
          </ac:spMkLst>
        </pc:spChg>
        <pc:spChg chg="mod">
          <ac:chgData name="Daniel Khashabi" userId="62390808-c838-45e6-be59-d6fd0d208bc8" providerId="ADAL" clId="{AF0ECCB0-95D5-C446-8EB3-6A6D85935981}" dt="2023-01-09T19:01:43.110" v="448"/>
          <ac:spMkLst>
            <pc:docMk/>
            <pc:sldMk cId="154838862" sldId="1327"/>
            <ac:spMk id="31" creationId="{BCA181C2-DA17-4343-846B-5027425F89E3}"/>
          </ac:spMkLst>
        </pc:spChg>
        <pc:spChg chg="mod">
          <ac:chgData name="Daniel Khashabi" userId="62390808-c838-45e6-be59-d6fd0d208bc8" providerId="ADAL" clId="{AF0ECCB0-95D5-C446-8EB3-6A6D85935981}" dt="2023-01-09T19:01:43.110" v="448"/>
          <ac:spMkLst>
            <pc:docMk/>
            <pc:sldMk cId="154838862" sldId="1327"/>
            <ac:spMk id="32" creationId="{F3B51EC7-E6BA-A942-8C8E-4C33A9A7835A}"/>
          </ac:spMkLst>
        </pc:spChg>
        <pc:spChg chg="mod">
          <ac:chgData name="Daniel Khashabi" userId="62390808-c838-45e6-be59-d6fd0d208bc8" providerId="ADAL" clId="{AF0ECCB0-95D5-C446-8EB3-6A6D85935981}" dt="2023-01-09T19:01:43.110" v="448"/>
          <ac:spMkLst>
            <pc:docMk/>
            <pc:sldMk cId="154838862" sldId="1327"/>
            <ac:spMk id="33" creationId="{6C6A06A5-E12E-784B-9D12-99C9A63A0DDF}"/>
          </ac:spMkLst>
        </pc:spChg>
        <pc:spChg chg="mod">
          <ac:chgData name="Daniel Khashabi" userId="62390808-c838-45e6-be59-d6fd0d208bc8" providerId="ADAL" clId="{AF0ECCB0-95D5-C446-8EB3-6A6D85935981}" dt="2023-01-09T19:01:43.110" v="448"/>
          <ac:spMkLst>
            <pc:docMk/>
            <pc:sldMk cId="154838862" sldId="1327"/>
            <ac:spMk id="34" creationId="{C2E54467-377E-9248-9577-626902D44AC1}"/>
          </ac:spMkLst>
        </pc:spChg>
        <pc:spChg chg="mod">
          <ac:chgData name="Daniel Khashabi" userId="62390808-c838-45e6-be59-d6fd0d208bc8" providerId="ADAL" clId="{AF0ECCB0-95D5-C446-8EB3-6A6D85935981}" dt="2023-01-09T19:01:43.110" v="448"/>
          <ac:spMkLst>
            <pc:docMk/>
            <pc:sldMk cId="154838862" sldId="1327"/>
            <ac:spMk id="35" creationId="{4168C667-43B9-A84C-B832-343E10553BD9}"/>
          </ac:spMkLst>
        </pc:spChg>
        <pc:spChg chg="mod">
          <ac:chgData name="Daniel Khashabi" userId="62390808-c838-45e6-be59-d6fd0d208bc8" providerId="ADAL" clId="{AF0ECCB0-95D5-C446-8EB3-6A6D85935981}" dt="2023-01-09T19:01:43.110" v="448"/>
          <ac:spMkLst>
            <pc:docMk/>
            <pc:sldMk cId="154838862" sldId="1327"/>
            <ac:spMk id="36" creationId="{067A1077-181C-4A46-8471-3EDB27D31E46}"/>
          </ac:spMkLst>
        </pc:spChg>
        <pc:spChg chg="mod">
          <ac:chgData name="Daniel Khashabi" userId="62390808-c838-45e6-be59-d6fd0d208bc8" providerId="ADAL" clId="{AF0ECCB0-95D5-C446-8EB3-6A6D85935981}" dt="2023-01-09T19:01:43.110" v="448"/>
          <ac:spMkLst>
            <pc:docMk/>
            <pc:sldMk cId="154838862" sldId="1327"/>
            <ac:spMk id="37" creationId="{DCF92CBB-2112-024A-854C-484123D900CC}"/>
          </ac:spMkLst>
        </pc:spChg>
        <pc:spChg chg="mod">
          <ac:chgData name="Daniel Khashabi" userId="62390808-c838-45e6-be59-d6fd0d208bc8" providerId="ADAL" clId="{AF0ECCB0-95D5-C446-8EB3-6A6D85935981}" dt="2023-01-09T19:01:43.110" v="448"/>
          <ac:spMkLst>
            <pc:docMk/>
            <pc:sldMk cId="154838862" sldId="1327"/>
            <ac:spMk id="46" creationId="{15EA5C5E-14BB-934C-AA83-26B1B81024A0}"/>
          </ac:spMkLst>
        </pc:spChg>
        <pc:spChg chg="mod">
          <ac:chgData name="Daniel Khashabi" userId="62390808-c838-45e6-be59-d6fd0d208bc8" providerId="ADAL" clId="{AF0ECCB0-95D5-C446-8EB3-6A6D85935981}" dt="2023-01-09T19:01:43.110" v="448"/>
          <ac:spMkLst>
            <pc:docMk/>
            <pc:sldMk cId="154838862" sldId="1327"/>
            <ac:spMk id="48" creationId="{1A4C9CF3-F0B7-1146-AB13-41A5D31EB71A}"/>
          </ac:spMkLst>
        </pc:spChg>
        <pc:spChg chg="mod">
          <ac:chgData name="Daniel Khashabi" userId="62390808-c838-45e6-be59-d6fd0d208bc8" providerId="ADAL" clId="{AF0ECCB0-95D5-C446-8EB3-6A6D85935981}" dt="2023-01-09T19:01:43.110" v="448"/>
          <ac:spMkLst>
            <pc:docMk/>
            <pc:sldMk cId="154838862" sldId="1327"/>
            <ac:spMk id="62" creationId="{131EA332-4936-4C4D-9D4F-1613D4A36F57}"/>
          </ac:spMkLst>
        </pc:spChg>
        <pc:spChg chg="mod">
          <ac:chgData name="Daniel Khashabi" userId="62390808-c838-45e6-be59-d6fd0d208bc8" providerId="ADAL" clId="{AF0ECCB0-95D5-C446-8EB3-6A6D85935981}" dt="2023-01-09T19:01:43.110" v="448"/>
          <ac:spMkLst>
            <pc:docMk/>
            <pc:sldMk cId="154838862" sldId="1327"/>
            <ac:spMk id="63" creationId="{6E958FAF-225F-0A4A-ADDB-31ED0771E03D}"/>
          </ac:spMkLst>
        </pc:spChg>
        <pc:spChg chg="mod">
          <ac:chgData name="Daniel Khashabi" userId="62390808-c838-45e6-be59-d6fd0d208bc8" providerId="ADAL" clId="{AF0ECCB0-95D5-C446-8EB3-6A6D85935981}" dt="2023-01-09T19:01:43.110" v="448"/>
          <ac:spMkLst>
            <pc:docMk/>
            <pc:sldMk cId="154838862" sldId="1327"/>
            <ac:spMk id="67" creationId="{66461F99-DFF6-CE43-8808-2FC03AB4248A}"/>
          </ac:spMkLst>
        </pc:spChg>
        <pc:spChg chg="mod">
          <ac:chgData name="Daniel Khashabi" userId="62390808-c838-45e6-be59-d6fd0d208bc8" providerId="ADAL" clId="{AF0ECCB0-95D5-C446-8EB3-6A6D85935981}" dt="2023-01-09T19:01:43.110" v="448"/>
          <ac:spMkLst>
            <pc:docMk/>
            <pc:sldMk cId="154838862" sldId="1327"/>
            <ac:spMk id="68" creationId="{609AA2AE-D4B4-A242-814F-1E1DC3DEE93F}"/>
          </ac:spMkLst>
        </pc:spChg>
        <pc:spChg chg="mod">
          <ac:chgData name="Daniel Khashabi" userId="62390808-c838-45e6-be59-d6fd0d208bc8" providerId="ADAL" clId="{AF0ECCB0-95D5-C446-8EB3-6A6D85935981}" dt="2023-01-09T19:38:52.152" v="468"/>
          <ac:spMkLst>
            <pc:docMk/>
            <pc:sldMk cId="154838862" sldId="1327"/>
            <ac:spMk id="93" creationId="{8F532957-02F5-8A46-A6D8-4E89F27315E3}"/>
          </ac:spMkLst>
        </pc:spChg>
        <pc:spChg chg="mod">
          <ac:chgData name="Daniel Khashabi" userId="62390808-c838-45e6-be59-d6fd0d208bc8" providerId="ADAL" clId="{AF0ECCB0-95D5-C446-8EB3-6A6D85935981}" dt="2023-01-09T19:38:52.152" v="468"/>
          <ac:spMkLst>
            <pc:docMk/>
            <pc:sldMk cId="154838862" sldId="1327"/>
            <ac:spMk id="94" creationId="{BB8FEB0F-A4EA-6A45-8498-25F9C10993CE}"/>
          </ac:spMkLst>
        </pc:spChg>
        <pc:spChg chg="mod">
          <ac:chgData name="Daniel Khashabi" userId="62390808-c838-45e6-be59-d6fd0d208bc8" providerId="ADAL" clId="{AF0ECCB0-95D5-C446-8EB3-6A6D85935981}" dt="2023-01-09T19:01:43.110" v="448"/>
          <ac:spMkLst>
            <pc:docMk/>
            <pc:sldMk cId="154838862" sldId="1327"/>
            <ac:spMk id="95" creationId="{545F7756-DD81-9946-9E93-852710434AC4}"/>
          </ac:spMkLst>
        </pc:spChg>
        <pc:spChg chg="mod">
          <ac:chgData name="Daniel Khashabi" userId="62390808-c838-45e6-be59-d6fd0d208bc8" providerId="ADAL" clId="{AF0ECCB0-95D5-C446-8EB3-6A6D85935981}" dt="2023-01-09T19:01:43.110" v="448"/>
          <ac:spMkLst>
            <pc:docMk/>
            <pc:sldMk cId="154838862" sldId="1327"/>
            <ac:spMk id="96" creationId="{8E4C29AE-E631-664F-B286-F79E07E8FE24}"/>
          </ac:spMkLst>
        </pc:spChg>
        <pc:spChg chg="mod">
          <ac:chgData name="Daniel Khashabi" userId="62390808-c838-45e6-be59-d6fd0d208bc8" providerId="ADAL" clId="{AF0ECCB0-95D5-C446-8EB3-6A6D85935981}" dt="2023-01-09T19:01:43.110" v="448"/>
          <ac:spMkLst>
            <pc:docMk/>
            <pc:sldMk cId="154838862" sldId="1327"/>
            <ac:spMk id="97" creationId="{6D780884-7270-434E-9FDC-475EEF069196}"/>
          </ac:spMkLst>
        </pc:spChg>
        <pc:spChg chg="mod">
          <ac:chgData name="Daniel Khashabi" userId="62390808-c838-45e6-be59-d6fd0d208bc8" providerId="ADAL" clId="{AF0ECCB0-95D5-C446-8EB3-6A6D85935981}" dt="2023-01-09T19:38:52.152" v="468"/>
          <ac:spMkLst>
            <pc:docMk/>
            <pc:sldMk cId="154838862" sldId="1327"/>
            <ac:spMk id="104" creationId="{BFD5632F-4163-2543-9CE4-A54B835ACCD4}"/>
          </ac:spMkLst>
        </pc:spChg>
      </pc:sldChg>
      <pc:sldChg chg="addSp modSp add del mod modClrScheme chgLayout">
        <pc:chgData name="Daniel Khashabi" userId="62390808-c838-45e6-be59-d6fd0d208bc8" providerId="ADAL" clId="{AF0ECCB0-95D5-C446-8EB3-6A6D85935981}" dt="2023-01-09T21:00:32.253" v="1510" actId="2696"/>
        <pc:sldMkLst>
          <pc:docMk/>
          <pc:sldMk cId="1107254703" sldId="1328"/>
        </pc:sldMkLst>
        <pc:spChg chg="mod ord">
          <ac:chgData name="Daniel Khashabi" userId="62390808-c838-45e6-be59-d6fd0d208bc8" providerId="ADAL" clId="{AF0ECCB0-95D5-C446-8EB3-6A6D85935981}" dt="2023-01-09T02:08:21.781" v="58" actId="700"/>
          <ac:spMkLst>
            <pc:docMk/>
            <pc:sldMk cId="1107254703" sldId="1328"/>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1107254703" sldId="1328"/>
            <ac:spMk id="3" creationId="{D9D99E6D-AA09-A385-71D3-CE6E9E7DB69F}"/>
          </ac:spMkLst>
        </pc:spChg>
        <pc:spChg chg="mod ord">
          <ac:chgData name="Daniel Khashabi" userId="62390808-c838-45e6-be59-d6fd0d208bc8" providerId="ADAL" clId="{AF0ECCB0-95D5-C446-8EB3-6A6D85935981}" dt="2023-01-09T19:38:52.152" v="468"/>
          <ac:spMkLst>
            <pc:docMk/>
            <pc:sldMk cId="1107254703" sldId="1328"/>
            <ac:spMk id="5" creationId="{00000000-0000-0000-0000-000000000000}"/>
          </ac:spMkLst>
        </pc:spChg>
        <pc:spChg chg="mod">
          <ac:chgData name="Daniel Khashabi" userId="62390808-c838-45e6-be59-d6fd0d208bc8" providerId="ADAL" clId="{AF0ECCB0-95D5-C446-8EB3-6A6D85935981}" dt="2023-01-09T19:01:43.110" v="448"/>
          <ac:spMkLst>
            <pc:docMk/>
            <pc:sldMk cId="1107254703" sldId="1328"/>
            <ac:spMk id="30" creationId="{B95EC448-95A5-3642-AAAE-0EFD4B057708}"/>
          </ac:spMkLst>
        </pc:spChg>
        <pc:spChg chg="mod">
          <ac:chgData name="Daniel Khashabi" userId="62390808-c838-45e6-be59-d6fd0d208bc8" providerId="ADAL" clId="{AF0ECCB0-95D5-C446-8EB3-6A6D85935981}" dt="2023-01-09T19:01:43.110" v="448"/>
          <ac:spMkLst>
            <pc:docMk/>
            <pc:sldMk cId="1107254703" sldId="1328"/>
            <ac:spMk id="31" creationId="{BCA181C2-DA17-4343-846B-5027425F89E3}"/>
          </ac:spMkLst>
        </pc:spChg>
        <pc:spChg chg="mod">
          <ac:chgData name="Daniel Khashabi" userId="62390808-c838-45e6-be59-d6fd0d208bc8" providerId="ADAL" clId="{AF0ECCB0-95D5-C446-8EB3-6A6D85935981}" dt="2023-01-09T19:01:43.110" v="448"/>
          <ac:spMkLst>
            <pc:docMk/>
            <pc:sldMk cId="1107254703" sldId="1328"/>
            <ac:spMk id="32" creationId="{F3B51EC7-E6BA-A942-8C8E-4C33A9A7835A}"/>
          </ac:spMkLst>
        </pc:spChg>
        <pc:spChg chg="mod">
          <ac:chgData name="Daniel Khashabi" userId="62390808-c838-45e6-be59-d6fd0d208bc8" providerId="ADAL" clId="{AF0ECCB0-95D5-C446-8EB3-6A6D85935981}" dt="2023-01-09T19:01:43.110" v="448"/>
          <ac:spMkLst>
            <pc:docMk/>
            <pc:sldMk cId="1107254703" sldId="1328"/>
            <ac:spMk id="33" creationId="{6C6A06A5-E12E-784B-9D12-99C9A63A0DDF}"/>
          </ac:spMkLst>
        </pc:spChg>
        <pc:spChg chg="mod">
          <ac:chgData name="Daniel Khashabi" userId="62390808-c838-45e6-be59-d6fd0d208bc8" providerId="ADAL" clId="{AF0ECCB0-95D5-C446-8EB3-6A6D85935981}" dt="2023-01-09T19:01:43.110" v="448"/>
          <ac:spMkLst>
            <pc:docMk/>
            <pc:sldMk cId="1107254703" sldId="1328"/>
            <ac:spMk id="34" creationId="{C2E54467-377E-9248-9577-626902D44AC1}"/>
          </ac:spMkLst>
        </pc:spChg>
        <pc:spChg chg="mod">
          <ac:chgData name="Daniel Khashabi" userId="62390808-c838-45e6-be59-d6fd0d208bc8" providerId="ADAL" clId="{AF0ECCB0-95D5-C446-8EB3-6A6D85935981}" dt="2023-01-09T19:01:43.110" v="448"/>
          <ac:spMkLst>
            <pc:docMk/>
            <pc:sldMk cId="1107254703" sldId="1328"/>
            <ac:spMk id="35" creationId="{4168C667-43B9-A84C-B832-343E10553BD9}"/>
          </ac:spMkLst>
        </pc:spChg>
        <pc:spChg chg="mod">
          <ac:chgData name="Daniel Khashabi" userId="62390808-c838-45e6-be59-d6fd0d208bc8" providerId="ADAL" clId="{AF0ECCB0-95D5-C446-8EB3-6A6D85935981}" dt="2023-01-09T19:01:43.110" v="448"/>
          <ac:spMkLst>
            <pc:docMk/>
            <pc:sldMk cId="1107254703" sldId="1328"/>
            <ac:spMk id="36" creationId="{067A1077-181C-4A46-8471-3EDB27D31E46}"/>
          </ac:spMkLst>
        </pc:spChg>
        <pc:spChg chg="mod">
          <ac:chgData name="Daniel Khashabi" userId="62390808-c838-45e6-be59-d6fd0d208bc8" providerId="ADAL" clId="{AF0ECCB0-95D5-C446-8EB3-6A6D85935981}" dt="2023-01-09T19:01:43.110" v="448"/>
          <ac:spMkLst>
            <pc:docMk/>
            <pc:sldMk cId="1107254703" sldId="1328"/>
            <ac:spMk id="37" creationId="{DCF92CBB-2112-024A-854C-484123D900CC}"/>
          </ac:spMkLst>
        </pc:spChg>
        <pc:spChg chg="mod">
          <ac:chgData name="Daniel Khashabi" userId="62390808-c838-45e6-be59-d6fd0d208bc8" providerId="ADAL" clId="{AF0ECCB0-95D5-C446-8EB3-6A6D85935981}" dt="2023-01-09T19:01:43.110" v="448"/>
          <ac:spMkLst>
            <pc:docMk/>
            <pc:sldMk cId="1107254703" sldId="1328"/>
            <ac:spMk id="46" creationId="{15EA5C5E-14BB-934C-AA83-26B1B81024A0}"/>
          </ac:spMkLst>
        </pc:spChg>
        <pc:spChg chg="mod">
          <ac:chgData name="Daniel Khashabi" userId="62390808-c838-45e6-be59-d6fd0d208bc8" providerId="ADAL" clId="{AF0ECCB0-95D5-C446-8EB3-6A6D85935981}" dt="2023-01-09T19:01:43.110" v="448"/>
          <ac:spMkLst>
            <pc:docMk/>
            <pc:sldMk cId="1107254703" sldId="1328"/>
            <ac:spMk id="48" creationId="{1A4C9CF3-F0B7-1146-AB13-41A5D31EB71A}"/>
          </ac:spMkLst>
        </pc:spChg>
        <pc:spChg chg="mod">
          <ac:chgData name="Daniel Khashabi" userId="62390808-c838-45e6-be59-d6fd0d208bc8" providerId="ADAL" clId="{AF0ECCB0-95D5-C446-8EB3-6A6D85935981}" dt="2023-01-09T19:38:52.152" v="468"/>
          <ac:spMkLst>
            <pc:docMk/>
            <pc:sldMk cId="1107254703" sldId="1328"/>
            <ac:spMk id="49" creationId="{08CA30BE-844E-C84F-8DE4-3E924FCF741E}"/>
          </ac:spMkLst>
        </pc:spChg>
        <pc:spChg chg="mod">
          <ac:chgData name="Daniel Khashabi" userId="62390808-c838-45e6-be59-d6fd0d208bc8" providerId="ADAL" clId="{AF0ECCB0-95D5-C446-8EB3-6A6D85935981}" dt="2023-01-09T19:01:43.110" v="448"/>
          <ac:spMkLst>
            <pc:docMk/>
            <pc:sldMk cId="1107254703" sldId="1328"/>
            <ac:spMk id="50" creationId="{239A87E7-6658-D443-A803-60AD0602DF69}"/>
          </ac:spMkLst>
        </pc:spChg>
        <pc:spChg chg="mod">
          <ac:chgData name="Daniel Khashabi" userId="62390808-c838-45e6-be59-d6fd0d208bc8" providerId="ADAL" clId="{AF0ECCB0-95D5-C446-8EB3-6A6D85935981}" dt="2023-01-09T19:01:43.110" v="448"/>
          <ac:spMkLst>
            <pc:docMk/>
            <pc:sldMk cId="1107254703" sldId="1328"/>
            <ac:spMk id="51" creationId="{1285329D-046E-F64B-9757-A52D288BB4C7}"/>
          </ac:spMkLst>
        </pc:spChg>
        <pc:spChg chg="mod">
          <ac:chgData name="Daniel Khashabi" userId="62390808-c838-45e6-be59-d6fd0d208bc8" providerId="ADAL" clId="{AF0ECCB0-95D5-C446-8EB3-6A6D85935981}" dt="2023-01-09T19:01:43.110" v="448"/>
          <ac:spMkLst>
            <pc:docMk/>
            <pc:sldMk cId="1107254703" sldId="1328"/>
            <ac:spMk id="56" creationId="{2E34A9EE-A1C0-874B-9B98-B5B8AE704652}"/>
          </ac:spMkLst>
        </pc:spChg>
        <pc:spChg chg="mod">
          <ac:chgData name="Daniel Khashabi" userId="62390808-c838-45e6-be59-d6fd0d208bc8" providerId="ADAL" clId="{AF0ECCB0-95D5-C446-8EB3-6A6D85935981}" dt="2023-01-09T19:01:43.110" v="448"/>
          <ac:spMkLst>
            <pc:docMk/>
            <pc:sldMk cId="1107254703" sldId="1328"/>
            <ac:spMk id="57" creationId="{43BF748A-A335-2C4A-B9D3-115A204E2FE1}"/>
          </ac:spMkLst>
        </pc:spChg>
        <pc:spChg chg="mod">
          <ac:chgData name="Daniel Khashabi" userId="62390808-c838-45e6-be59-d6fd0d208bc8" providerId="ADAL" clId="{AF0ECCB0-95D5-C446-8EB3-6A6D85935981}" dt="2023-01-09T19:01:43.110" v="448"/>
          <ac:spMkLst>
            <pc:docMk/>
            <pc:sldMk cId="1107254703" sldId="1328"/>
            <ac:spMk id="62" creationId="{131EA332-4936-4C4D-9D4F-1613D4A36F57}"/>
          </ac:spMkLst>
        </pc:spChg>
        <pc:spChg chg="mod">
          <ac:chgData name="Daniel Khashabi" userId="62390808-c838-45e6-be59-d6fd0d208bc8" providerId="ADAL" clId="{AF0ECCB0-95D5-C446-8EB3-6A6D85935981}" dt="2023-01-09T19:01:43.110" v="448"/>
          <ac:spMkLst>
            <pc:docMk/>
            <pc:sldMk cId="1107254703" sldId="1328"/>
            <ac:spMk id="63" creationId="{6E958FAF-225F-0A4A-ADDB-31ED0771E03D}"/>
          </ac:spMkLst>
        </pc:spChg>
        <pc:spChg chg="mod">
          <ac:chgData name="Daniel Khashabi" userId="62390808-c838-45e6-be59-d6fd0d208bc8" providerId="ADAL" clId="{AF0ECCB0-95D5-C446-8EB3-6A6D85935981}" dt="2023-01-09T19:01:43.110" v="448"/>
          <ac:spMkLst>
            <pc:docMk/>
            <pc:sldMk cId="1107254703" sldId="1328"/>
            <ac:spMk id="67" creationId="{66461F99-DFF6-CE43-8808-2FC03AB4248A}"/>
          </ac:spMkLst>
        </pc:spChg>
        <pc:spChg chg="mod">
          <ac:chgData name="Daniel Khashabi" userId="62390808-c838-45e6-be59-d6fd0d208bc8" providerId="ADAL" clId="{AF0ECCB0-95D5-C446-8EB3-6A6D85935981}" dt="2023-01-09T19:01:43.110" v="448"/>
          <ac:spMkLst>
            <pc:docMk/>
            <pc:sldMk cId="1107254703" sldId="1328"/>
            <ac:spMk id="68" creationId="{609AA2AE-D4B4-A242-814F-1E1DC3DEE93F}"/>
          </ac:spMkLst>
        </pc:spChg>
        <pc:spChg chg="mod">
          <ac:chgData name="Daniel Khashabi" userId="62390808-c838-45e6-be59-d6fd0d208bc8" providerId="ADAL" clId="{AF0ECCB0-95D5-C446-8EB3-6A6D85935981}" dt="2023-01-09T19:38:52.152" v="468"/>
          <ac:spMkLst>
            <pc:docMk/>
            <pc:sldMk cId="1107254703" sldId="1328"/>
            <ac:spMk id="75" creationId="{1AE1185F-D3EA-184A-B3B3-B7ED7727DBB5}"/>
          </ac:spMkLst>
        </pc:spChg>
        <pc:spChg chg="mod">
          <ac:chgData name="Daniel Khashabi" userId="62390808-c838-45e6-be59-d6fd0d208bc8" providerId="ADAL" clId="{AF0ECCB0-95D5-C446-8EB3-6A6D85935981}" dt="2023-01-09T19:38:52.152" v="468"/>
          <ac:spMkLst>
            <pc:docMk/>
            <pc:sldMk cId="1107254703" sldId="1328"/>
            <ac:spMk id="76" creationId="{81F18A53-BA05-274D-9049-F2272F7FFAFB}"/>
          </ac:spMkLst>
        </pc:spChg>
        <pc:spChg chg="mod">
          <ac:chgData name="Daniel Khashabi" userId="62390808-c838-45e6-be59-d6fd0d208bc8" providerId="ADAL" clId="{AF0ECCB0-95D5-C446-8EB3-6A6D85935981}" dt="2023-01-09T19:38:52.152" v="468"/>
          <ac:spMkLst>
            <pc:docMk/>
            <pc:sldMk cId="1107254703" sldId="1328"/>
            <ac:spMk id="77" creationId="{DDC98474-0173-5E4E-A171-23F6C757FD55}"/>
          </ac:spMkLst>
        </pc:spChg>
        <pc:spChg chg="mod">
          <ac:chgData name="Daniel Khashabi" userId="62390808-c838-45e6-be59-d6fd0d208bc8" providerId="ADAL" clId="{AF0ECCB0-95D5-C446-8EB3-6A6D85935981}" dt="2023-01-09T19:38:52.152" v="468"/>
          <ac:spMkLst>
            <pc:docMk/>
            <pc:sldMk cId="1107254703" sldId="1328"/>
            <ac:spMk id="93" creationId="{8F532957-02F5-8A46-A6D8-4E89F27315E3}"/>
          </ac:spMkLst>
        </pc:spChg>
        <pc:spChg chg="mod">
          <ac:chgData name="Daniel Khashabi" userId="62390808-c838-45e6-be59-d6fd0d208bc8" providerId="ADAL" clId="{AF0ECCB0-95D5-C446-8EB3-6A6D85935981}" dt="2023-01-09T19:38:52.152" v="468"/>
          <ac:spMkLst>
            <pc:docMk/>
            <pc:sldMk cId="1107254703" sldId="1328"/>
            <ac:spMk id="94" creationId="{BB8FEB0F-A4EA-6A45-8498-25F9C10993CE}"/>
          </ac:spMkLst>
        </pc:spChg>
      </pc:sldChg>
      <pc:sldChg chg="addSp modSp add del mod modClrScheme chgLayout">
        <pc:chgData name="Daniel Khashabi" userId="62390808-c838-45e6-be59-d6fd0d208bc8" providerId="ADAL" clId="{AF0ECCB0-95D5-C446-8EB3-6A6D85935981}" dt="2023-01-09T19:45:22.992" v="994" actId="2696"/>
        <pc:sldMkLst>
          <pc:docMk/>
          <pc:sldMk cId="3622931088" sldId="1329"/>
        </pc:sldMkLst>
        <pc:spChg chg="mod ord">
          <ac:chgData name="Daniel Khashabi" userId="62390808-c838-45e6-be59-d6fd0d208bc8" providerId="ADAL" clId="{AF0ECCB0-95D5-C446-8EB3-6A6D85935981}" dt="2023-01-09T02:08:21.781" v="58" actId="700"/>
          <ac:spMkLst>
            <pc:docMk/>
            <pc:sldMk cId="3622931088" sldId="1329"/>
            <ac:spMk id="2" creationId="{00000000-0000-0000-0000-000000000000}"/>
          </ac:spMkLst>
        </pc:spChg>
        <pc:spChg chg="add mod ord">
          <ac:chgData name="Daniel Khashabi" userId="62390808-c838-45e6-be59-d6fd0d208bc8" providerId="ADAL" clId="{AF0ECCB0-95D5-C446-8EB3-6A6D85935981}" dt="2023-01-09T02:08:21.781" v="58" actId="700"/>
          <ac:spMkLst>
            <pc:docMk/>
            <pc:sldMk cId="3622931088" sldId="1329"/>
            <ac:spMk id="3" creationId="{BF3CE34E-F95A-27A2-F238-546DC470B4E0}"/>
          </ac:spMkLst>
        </pc:spChg>
        <pc:spChg chg="mod ord">
          <ac:chgData name="Daniel Khashabi" userId="62390808-c838-45e6-be59-d6fd0d208bc8" providerId="ADAL" clId="{AF0ECCB0-95D5-C446-8EB3-6A6D85935981}" dt="2023-01-09T19:38:52.152" v="468"/>
          <ac:spMkLst>
            <pc:docMk/>
            <pc:sldMk cId="3622931088" sldId="1329"/>
            <ac:spMk id="5" creationId="{00000000-0000-0000-0000-000000000000}"/>
          </ac:spMkLst>
        </pc:spChg>
        <pc:spChg chg="mod">
          <ac:chgData name="Daniel Khashabi" userId="62390808-c838-45e6-be59-d6fd0d208bc8" providerId="ADAL" clId="{AF0ECCB0-95D5-C446-8EB3-6A6D85935981}" dt="2023-01-09T19:38:52.152" v="468"/>
          <ac:spMkLst>
            <pc:docMk/>
            <pc:sldMk cId="3622931088" sldId="1329"/>
            <ac:spMk id="8" creationId="{57415837-209C-4A44-ACD4-7388C1F47456}"/>
          </ac:spMkLst>
        </pc:spChg>
      </pc:sldChg>
      <pc:sldChg chg="modSp add del mod modClrScheme chgLayout">
        <pc:chgData name="Daniel Khashabi" userId="62390808-c838-45e6-be59-d6fd0d208bc8" providerId="ADAL" clId="{AF0ECCB0-95D5-C446-8EB3-6A6D85935981}" dt="2023-01-09T19:45:25.150" v="995" actId="2696"/>
        <pc:sldMkLst>
          <pc:docMk/>
          <pc:sldMk cId="1522614136" sldId="1330"/>
        </pc:sldMkLst>
        <pc:spChg chg="mod ord">
          <ac:chgData name="Daniel Khashabi" userId="62390808-c838-45e6-be59-d6fd0d208bc8" providerId="ADAL" clId="{AF0ECCB0-95D5-C446-8EB3-6A6D85935981}" dt="2023-01-09T19:38:52.152" v="468"/>
          <ac:spMkLst>
            <pc:docMk/>
            <pc:sldMk cId="1522614136" sldId="1330"/>
            <ac:spMk id="2" creationId="{40014605-605E-1344-873B-25D55F699FC2}"/>
          </ac:spMkLst>
        </pc:spChg>
        <pc:spChg chg="mod ord">
          <ac:chgData name="Daniel Khashabi" userId="62390808-c838-45e6-be59-d6fd0d208bc8" providerId="ADAL" clId="{AF0ECCB0-95D5-C446-8EB3-6A6D85935981}" dt="2023-01-09T02:08:21.781" v="58" actId="700"/>
          <ac:spMkLst>
            <pc:docMk/>
            <pc:sldMk cId="1522614136" sldId="1330"/>
            <ac:spMk id="3" creationId="{7387C316-90E1-EC4F-987B-A3EA70B7A5F1}"/>
          </ac:spMkLst>
        </pc:spChg>
        <pc:spChg chg="mod ord">
          <ac:chgData name="Daniel Khashabi" userId="62390808-c838-45e6-be59-d6fd0d208bc8" providerId="ADAL" clId="{AF0ECCB0-95D5-C446-8EB3-6A6D85935981}" dt="2023-01-09T02:08:21.781" v="58" actId="700"/>
          <ac:spMkLst>
            <pc:docMk/>
            <pc:sldMk cId="1522614136" sldId="1330"/>
            <ac:spMk id="4" creationId="{25D7ECF7-752C-2343-82B7-EE0E5A5E8B0A}"/>
          </ac:spMkLst>
        </pc:spChg>
        <pc:spChg chg="mod">
          <ac:chgData name="Daniel Khashabi" userId="62390808-c838-45e6-be59-d6fd0d208bc8" providerId="ADAL" clId="{AF0ECCB0-95D5-C446-8EB3-6A6D85935981}" dt="2023-01-09T19:01:43.110" v="448"/>
          <ac:spMkLst>
            <pc:docMk/>
            <pc:sldMk cId="1522614136" sldId="1330"/>
            <ac:spMk id="7" creationId="{4FBB0D28-C787-934D-AB1A-F645799EBF86}"/>
          </ac:spMkLst>
        </pc:spChg>
        <pc:spChg chg="mod">
          <ac:chgData name="Daniel Khashabi" userId="62390808-c838-45e6-be59-d6fd0d208bc8" providerId="ADAL" clId="{AF0ECCB0-95D5-C446-8EB3-6A6D85935981}" dt="2023-01-09T19:01:43.110" v="448"/>
          <ac:spMkLst>
            <pc:docMk/>
            <pc:sldMk cId="1522614136" sldId="1330"/>
            <ac:spMk id="8" creationId="{9BE882EE-BFC1-184B-AC70-7599B1F094A2}"/>
          </ac:spMkLst>
        </pc:spChg>
        <pc:spChg chg="mod">
          <ac:chgData name="Daniel Khashabi" userId="62390808-c838-45e6-be59-d6fd0d208bc8" providerId="ADAL" clId="{AF0ECCB0-95D5-C446-8EB3-6A6D85935981}" dt="2023-01-09T19:01:43.110" v="448"/>
          <ac:spMkLst>
            <pc:docMk/>
            <pc:sldMk cId="1522614136" sldId="1330"/>
            <ac:spMk id="9" creationId="{63516CAE-CFC9-6A41-8E71-952488814348}"/>
          </ac:spMkLst>
        </pc:spChg>
        <pc:spChg chg="mod">
          <ac:chgData name="Daniel Khashabi" userId="62390808-c838-45e6-be59-d6fd0d208bc8" providerId="ADAL" clId="{AF0ECCB0-95D5-C446-8EB3-6A6D85935981}" dt="2023-01-09T19:01:43.110" v="448"/>
          <ac:spMkLst>
            <pc:docMk/>
            <pc:sldMk cId="1522614136" sldId="1330"/>
            <ac:spMk id="10" creationId="{50E169BD-89DC-434A-8665-CDC31D50A5CC}"/>
          </ac:spMkLst>
        </pc:spChg>
        <pc:spChg chg="mod">
          <ac:chgData name="Daniel Khashabi" userId="62390808-c838-45e6-be59-d6fd0d208bc8" providerId="ADAL" clId="{AF0ECCB0-95D5-C446-8EB3-6A6D85935981}" dt="2023-01-09T19:01:43.110" v="448"/>
          <ac:spMkLst>
            <pc:docMk/>
            <pc:sldMk cId="1522614136" sldId="1330"/>
            <ac:spMk id="11" creationId="{2F45CCAE-0A2C-184E-92FF-7472458E2E08}"/>
          </ac:spMkLst>
        </pc:spChg>
        <pc:spChg chg="mod">
          <ac:chgData name="Daniel Khashabi" userId="62390808-c838-45e6-be59-d6fd0d208bc8" providerId="ADAL" clId="{AF0ECCB0-95D5-C446-8EB3-6A6D85935981}" dt="2023-01-09T19:01:43.110" v="448"/>
          <ac:spMkLst>
            <pc:docMk/>
            <pc:sldMk cId="1522614136" sldId="1330"/>
            <ac:spMk id="12" creationId="{0A2229A3-AFD7-174F-B3BF-B688C487223A}"/>
          </ac:spMkLst>
        </pc:spChg>
        <pc:spChg chg="mod">
          <ac:chgData name="Daniel Khashabi" userId="62390808-c838-45e6-be59-d6fd0d208bc8" providerId="ADAL" clId="{AF0ECCB0-95D5-C446-8EB3-6A6D85935981}" dt="2023-01-09T19:01:43.110" v="448"/>
          <ac:spMkLst>
            <pc:docMk/>
            <pc:sldMk cId="1522614136" sldId="1330"/>
            <ac:spMk id="13" creationId="{D7ADF31E-F6FE-914D-B4DF-5A59410BA2E7}"/>
          </ac:spMkLst>
        </pc:spChg>
        <pc:spChg chg="mod">
          <ac:chgData name="Daniel Khashabi" userId="62390808-c838-45e6-be59-d6fd0d208bc8" providerId="ADAL" clId="{AF0ECCB0-95D5-C446-8EB3-6A6D85935981}" dt="2023-01-09T19:01:43.110" v="448"/>
          <ac:spMkLst>
            <pc:docMk/>
            <pc:sldMk cId="1522614136" sldId="1330"/>
            <ac:spMk id="14" creationId="{D497CF33-B1D9-5A4F-B70B-759FF155A4F2}"/>
          </ac:spMkLst>
        </pc:spChg>
        <pc:spChg chg="mod">
          <ac:chgData name="Daniel Khashabi" userId="62390808-c838-45e6-be59-d6fd0d208bc8" providerId="ADAL" clId="{AF0ECCB0-95D5-C446-8EB3-6A6D85935981}" dt="2023-01-09T19:01:43.110" v="448"/>
          <ac:spMkLst>
            <pc:docMk/>
            <pc:sldMk cId="1522614136" sldId="1330"/>
            <ac:spMk id="23" creationId="{B41501F2-71D0-C448-865F-01A767DDE01A}"/>
          </ac:spMkLst>
        </pc:spChg>
        <pc:spChg chg="mod">
          <ac:chgData name="Daniel Khashabi" userId="62390808-c838-45e6-be59-d6fd0d208bc8" providerId="ADAL" clId="{AF0ECCB0-95D5-C446-8EB3-6A6D85935981}" dt="2023-01-09T19:01:43.110" v="448"/>
          <ac:spMkLst>
            <pc:docMk/>
            <pc:sldMk cId="1522614136" sldId="1330"/>
            <ac:spMk id="25" creationId="{453F6A41-9857-BD4D-95E5-8610FDCAF6E6}"/>
          </ac:spMkLst>
        </pc:spChg>
        <pc:spChg chg="mod">
          <ac:chgData name="Daniel Khashabi" userId="62390808-c838-45e6-be59-d6fd0d208bc8" providerId="ADAL" clId="{AF0ECCB0-95D5-C446-8EB3-6A6D85935981}" dt="2023-01-09T19:38:52.152" v="468"/>
          <ac:spMkLst>
            <pc:docMk/>
            <pc:sldMk cId="1522614136" sldId="1330"/>
            <ac:spMk id="26" creationId="{7EF201CB-DCF2-D64C-9075-BF7702F9FE78}"/>
          </ac:spMkLst>
        </pc:spChg>
      </pc:sldChg>
      <pc:sldChg chg="modSp add del mod modClrScheme chgLayout">
        <pc:chgData name="Daniel Khashabi" userId="62390808-c838-45e6-be59-d6fd0d208bc8" providerId="ADAL" clId="{AF0ECCB0-95D5-C446-8EB3-6A6D85935981}" dt="2023-01-09T02:09:03.414" v="156" actId="2696"/>
        <pc:sldMkLst>
          <pc:docMk/>
          <pc:sldMk cId="3407092788" sldId="1331"/>
        </pc:sldMkLst>
        <pc:spChg chg="mod ord">
          <ac:chgData name="Daniel Khashabi" userId="62390808-c838-45e6-be59-d6fd0d208bc8" providerId="ADAL" clId="{AF0ECCB0-95D5-C446-8EB3-6A6D85935981}" dt="2023-01-09T02:08:22.518" v="84" actId="27636"/>
          <ac:spMkLst>
            <pc:docMk/>
            <pc:sldMk cId="3407092788" sldId="1331"/>
            <ac:spMk id="2" creationId="{40014605-605E-1344-873B-25D55F699FC2}"/>
          </ac:spMkLst>
        </pc:spChg>
        <pc:spChg chg="mod ord">
          <ac:chgData name="Daniel Khashabi" userId="62390808-c838-45e6-be59-d6fd0d208bc8" providerId="ADAL" clId="{AF0ECCB0-95D5-C446-8EB3-6A6D85935981}" dt="2023-01-09T02:08:21.781" v="58" actId="700"/>
          <ac:spMkLst>
            <pc:docMk/>
            <pc:sldMk cId="3407092788" sldId="1331"/>
            <ac:spMk id="3" creationId="{7387C316-90E1-EC4F-987B-A3EA70B7A5F1}"/>
          </ac:spMkLst>
        </pc:spChg>
        <pc:spChg chg="mod ord">
          <ac:chgData name="Daniel Khashabi" userId="62390808-c838-45e6-be59-d6fd0d208bc8" providerId="ADAL" clId="{AF0ECCB0-95D5-C446-8EB3-6A6D85935981}" dt="2023-01-09T02:08:21.781" v="58" actId="700"/>
          <ac:spMkLst>
            <pc:docMk/>
            <pc:sldMk cId="3407092788" sldId="1331"/>
            <ac:spMk id="4" creationId="{25D7ECF7-752C-2343-82B7-EE0E5A5E8B0A}"/>
          </ac:spMkLst>
        </pc:spChg>
      </pc:sldChg>
      <pc:sldChg chg="modSp add del mod modClrScheme chgLayout">
        <pc:chgData name="Daniel Khashabi" userId="62390808-c838-45e6-be59-d6fd0d208bc8" providerId="ADAL" clId="{AF0ECCB0-95D5-C446-8EB3-6A6D85935981}" dt="2023-01-09T02:09:05.187" v="157" actId="2696"/>
        <pc:sldMkLst>
          <pc:docMk/>
          <pc:sldMk cId="71778299" sldId="1332"/>
        </pc:sldMkLst>
        <pc:spChg chg="mod ord">
          <ac:chgData name="Daniel Khashabi" userId="62390808-c838-45e6-be59-d6fd0d208bc8" providerId="ADAL" clId="{AF0ECCB0-95D5-C446-8EB3-6A6D85935981}" dt="2023-01-09T02:08:22.530" v="85" actId="27636"/>
          <ac:spMkLst>
            <pc:docMk/>
            <pc:sldMk cId="71778299" sldId="1332"/>
            <ac:spMk id="2" creationId="{40014605-605E-1344-873B-25D55F699FC2}"/>
          </ac:spMkLst>
        </pc:spChg>
        <pc:spChg chg="mod ord">
          <ac:chgData name="Daniel Khashabi" userId="62390808-c838-45e6-be59-d6fd0d208bc8" providerId="ADAL" clId="{AF0ECCB0-95D5-C446-8EB3-6A6D85935981}" dt="2023-01-09T02:08:21.781" v="58" actId="700"/>
          <ac:spMkLst>
            <pc:docMk/>
            <pc:sldMk cId="71778299" sldId="1332"/>
            <ac:spMk id="3" creationId="{7387C316-90E1-EC4F-987B-A3EA70B7A5F1}"/>
          </ac:spMkLst>
        </pc:spChg>
        <pc:spChg chg="mod ord">
          <ac:chgData name="Daniel Khashabi" userId="62390808-c838-45e6-be59-d6fd0d208bc8" providerId="ADAL" clId="{AF0ECCB0-95D5-C446-8EB3-6A6D85935981}" dt="2023-01-09T02:08:21.781" v="58" actId="700"/>
          <ac:spMkLst>
            <pc:docMk/>
            <pc:sldMk cId="71778299" sldId="1332"/>
            <ac:spMk id="4" creationId="{25D7ECF7-752C-2343-82B7-EE0E5A5E8B0A}"/>
          </ac:spMkLst>
        </pc:spChg>
      </pc:sldChg>
      <pc:sldChg chg="modSp add del mod modClrScheme chgLayout">
        <pc:chgData name="Daniel Khashabi" userId="62390808-c838-45e6-be59-d6fd0d208bc8" providerId="ADAL" clId="{AF0ECCB0-95D5-C446-8EB3-6A6D85935981}" dt="2023-01-09T02:09:06.966" v="158" actId="2696"/>
        <pc:sldMkLst>
          <pc:docMk/>
          <pc:sldMk cId="1323819058" sldId="1333"/>
        </pc:sldMkLst>
        <pc:spChg chg="mod ord">
          <ac:chgData name="Daniel Khashabi" userId="62390808-c838-45e6-be59-d6fd0d208bc8" providerId="ADAL" clId="{AF0ECCB0-95D5-C446-8EB3-6A6D85935981}" dt="2023-01-09T02:08:22.551" v="86" actId="27636"/>
          <ac:spMkLst>
            <pc:docMk/>
            <pc:sldMk cId="1323819058" sldId="1333"/>
            <ac:spMk id="2" creationId="{40014605-605E-1344-873B-25D55F699FC2}"/>
          </ac:spMkLst>
        </pc:spChg>
        <pc:spChg chg="mod ord">
          <ac:chgData name="Daniel Khashabi" userId="62390808-c838-45e6-be59-d6fd0d208bc8" providerId="ADAL" clId="{AF0ECCB0-95D5-C446-8EB3-6A6D85935981}" dt="2023-01-09T02:08:21.781" v="58" actId="700"/>
          <ac:spMkLst>
            <pc:docMk/>
            <pc:sldMk cId="1323819058" sldId="1333"/>
            <ac:spMk id="3" creationId="{7387C316-90E1-EC4F-987B-A3EA70B7A5F1}"/>
          </ac:spMkLst>
        </pc:spChg>
        <pc:spChg chg="mod ord">
          <ac:chgData name="Daniel Khashabi" userId="62390808-c838-45e6-be59-d6fd0d208bc8" providerId="ADAL" clId="{AF0ECCB0-95D5-C446-8EB3-6A6D85935981}" dt="2023-01-09T02:08:21.781" v="58" actId="700"/>
          <ac:spMkLst>
            <pc:docMk/>
            <pc:sldMk cId="1323819058" sldId="1333"/>
            <ac:spMk id="4" creationId="{25D7ECF7-752C-2343-82B7-EE0E5A5E8B0A}"/>
          </ac:spMkLst>
        </pc:spChg>
      </pc:sldChg>
      <pc:sldChg chg="modSp add del mod modClrScheme chgLayout">
        <pc:chgData name="Daniel Khashabi" userId="62390808-c838-45e6-be59-d6fd0d208bc8" providerId="ADAL" clId="{AF0ECCB0-95D5-C446-8EB3-6A6D85935981}" dt="2023-01-09T02:09:09.021" v="159" actId="2696"/>
        <pc:sldMkLst>
          <pc:docMk/>
          <pc:sldMk cId="2625050733" sldId="1334"/>
        </pc:sldMkLst>
        <pc:spChg chg="mod ord">
          <ac:chgData name="Daniel Khashabi" userId="62390808-c838-45e6-be59-d6fd0d208bc8" providerId="ADAL" clId="{AF0ECCB0-95D5-C446-8EB3-6A6D85935981}" dt="2023-01-09T02:08:22.581" v="87" actId="27636"/>
          <ac:spMkLst>
            <pc:docMk/>
            <pc:sldMk cId="2625050733" sldId="1334"/>
            <ac:spMk id="2" creationId="{40014605-605E-1344-873B-25D55F699FC2}"/>
          </ac:spMkLst>
        </pc:spChg>
        <pc:spChg chg="mod ord">
          <ac:chgData name="Daniel Khashabi" userId="62390808-c838-45e6-be59-d6fd0d208bc8" providerId="ADAL" clId="{AF0ECCB0-95D5-C446-8EB3-6A6D85935981}" dt="2023-01-09T02:08:21.781" v="58" actId="700"/>
          <ac:spMkLst>
            <pc:docMk/>
            <pc:sldMk cId="2625050733" sldId="1334"/>
            <ac:spMk id="3" creationId="{7387C316-90E1-EC4F-987B-A3EA70B7A5F1}"/>
          </ac:spMkLst>
        </pc:spChg>
        <pc:spChg chg="mod ord">
          <ac:chgData name="Daniel Khashabi" userId="62390808-c838-45e6-be59-d6fd0d208bc8" providerId="ADAL" clId="{AF0ECCB0-95D5-C446-8EB3-6A6D85935981}" dt="2023-01-09T02:08:21.781" v="58" actId="700"/>
          <ac:spMkLst>
            <pc:docMk/>
            <pc:sldMk cId="2625050733" sldId="1334"/>
            <ac:spMk id="4" creationId="{25D7ECF7-752C-2343-82B7-EE0E5A5E8B0A}"/>
          </ac:spMkLst>
        </pc:spChg>
      </pc:sldChg>
      <pc:sldChg chg="modSp add del mod modClrScheme chgLayout">
        <pc:chgData name="Daniel Khashabi" userId="62390808-c838-45e6-be59-d6fd0d208bc8" providerId="ADAL" clId="{AF0ECCB0-95D5-C446-8EB3-6A6D85935981}" dt="2023-01-09T02:08:55.892" v="155" actId="2696"/>
        <pc:sldMkLst>
          <pc:docMk/>
          <pc:sldMk cId="4020092310" sldId="1335"/>
        </pc:sldMkLst>
        <pc:spChg chg="mod ord">
          <ac:chgData name="Daniel Khashabi" userId="62390808-c838-45e6-be59-d6fd0d208bc8" providerId="ADAL" clId="{AF0ECCB0-95D5-C446-8EB3-6A6D85935981}" dt="2023-01-09T02:08:22.488" v="83" actId="27636"/>
          <ac:spMkLst>
            <pc:docMk/>
            <pc:sldMk cId="4020092310" sldId="1335"/>
            <ac:spMk id="2" creationId="{40014605-605E-1344-873B-25D55F699FC2}"/>
          </ac:spMkLst>
        </pc:spChg>
        <pc:spChg chg="mod ord">
          <ac:chgData name="Daniel Khashabi" userId="62390808-c838-45e6-be59-d6fd0d208bc8" providerId="ADAL" clId="{AF0ECCB0-95D5-C446-8EB3-6A6D85935981}" dt="2023-01-09T02:08:21.781" v="58" actId="700"/>
          <ac:spMkLst>
            <pc:docMk/>
            <pc:sldMk cId="4020092310" sldId="1335"/>
            <ac:spMk id="3" creationId="{7387C316-90E1-EC4F-987B-A3EA70B7A5F1}"/>
          </ac:spMkLst>
        </pc:spChg>
        <pc:spChg chg="mod ord">
          <ac:chgData name="Daniel Khashabi" userId="62390808-c838-45e6-be59-d6fd0d208bc8" providerId="ADAL" clId="{AF0ECCB0-95D5-C446-8EB3-6A6D85935981}" dt="2023-01-09T02:08:21.781" v="58" actId="700"/>
          <ac:spMkLst>
            <pc:docMk/>
            <pc:sldMk cId="4020092310" sldId="1335"/>
            <ac:spMk id="4" creationId="{25D7ECF7-752C-2343-82B7-EE0E5A5E8B0A}"/>
          </ac:spMkLst>
        </pc:spChg>
      </pc:sldChg>
      <pc:sldChg chg="addSp delSp modSp add mod delAnim chgLayout">
        <pc:chgData name="Daniel Khashabi" userId="62390808-c838-45e6-be59-d6fd0d208bc8" providerId="ADAL" clId="{AF0ECCB0-95D5-C446-8EB3-6A6D85935981}" dt="2023-01-10T14:14:03.240" v="3617" actId="14100"/>
        <pc:sldMkLst>
          <pc:docMk/>
          <pc:sldMk cId="1136148288" sldId="1589"/>
        </pc:sldMkLst>
        <pc:spChg chg="mod ord">
          <ac:chgData name="Daniel Khashabi" userId="62390808-c838-45e6-be59-d6fd0d208bc8" providerId="ADAL" clId="{AF0ECCB0-95D5-C446-8EB3-6A6D85935981}" dt="2023-01-09T20:46:44.520" v="1436" actId="700"/>
          <ac:spMkLst>
            <pc:docMk/>
            <pc:sldMk cId="1136148288" sldId="1589"/>
            <ac:spMk id="2" creationId="{953ED47A-3027-1985-0980-096D263C53C4}"/>
          </ac:spMkLst>
        </pc:spChg>
        <pc:spChg chg="mod">
          <ac:chgData name="Daniel Khashabi" userId="62390808-c838-45e6-be59-d6fd0d208bc8" providerId="ADAL" clId="{AF0ECCB0-95D5-C446-8EB3-6A6D85935981}" dt="2023-01-09T19:39:29.289" v="469"/>
          <ac:spMkLst>
            <pc:docMk/>
            <pc:sldMk cId="1136148288" sldId="1589"/>
            <ac:spMk id="3" creationId="{214C2320-B6A1-5027-C09C-2A4F6CF7B265}"/>
          </ac:spMkLst>
        </pc:spChg>
        <pc:spChg chg="mod">
          <ac:chgData name="Daniel Khashabi" userId="62390808-c838-45e6-be59-d6fd0d208bc8" providerId="ADAL" clId="{AF0ECCB0-95D5-C446-8EB3-6A6D85935981}" dt="2023-01-09T19:39:29.289" v="469"/>
          <ac:spMkLst>
            <pc:docMk/>
            <pc:sldMk cId="1136148288" sldId="1589"/>
            <ac:spMk id="4" creationId="{2C77C194-1B32-4C09-BF79-1ECD9D86C996}"/>
          </ac:spMkLst>
        </pc:spChg>
        <pc:spChg chg="mod">
          <ac:chgData name="Daniel Khashabi" userId="62390808-c838-45e6-be59-d6fd0d208bc8" providerId="ADAL" clId="{AF0ECCB0-95D5-C446-8EB3-6A6D85935981}" dt="2023-01-09T19:39:29.289" v="469"/>
          <ac:spMkLst>
            <pc:docMk/>
            <pc:sldMk cId="1136148288" sldId="1589"/>
            <ac:spMk id="5" creationId="{156F338D-895B-99B1-1933-60A2F9290656}"/>
          </ac:spMkLst>
        </pc:spChg>
        <pc:spChg chg="mod">
          <ac:chgData name="Daniel Khashabi" userId="62390808-c838-45e6-be59-d6fd0d208bc8" providerId="ADAL" clId="{AF0ECCB0-95D5-C446-8EB3-6A6D85935981}" dt="2023-01-09T19:39:29.289" v="469"/>
          <ac:spMkLst>
            <pc:docMk/>
            <pc:sldMk cId="1136148288" sldId="1589"/>
            <ac:spMk id="6" creationId="{371ECC60-3121-BAB4-3727-6C1E6516E675}"/>
          </ac:spMkLst>
        </pc:spChg>
        <pc:spChg chg="mod">
          <ac:chgData name="Daniel Khashabi" userId="62390808-c838-45e6-be59-d6fd0d208bc8" providerId="ADAL" clId="{AF0ECCB0-95D5-C446-8EB3-6A6D85935981}" dt="2023-01-09T20:46:58.737" v="1475" actId="1035"/>
          <ac:spMkLst>
            <pc:docMk/>
            <pc:sldMk cId="1136148288" sldId="1589"/>
            <ac:spMk id="7" creationId="{4092739F-0CC5-83C8-C94D-C29D96CF631E}"/>
          </ac:spMkLst>
        </pc:spChg>
        <pc:spChg chg="mod">
          <ac:chgData name="Daniel Khashabi" userId="62390808-c838-45e6-be59-d6fd0d208bc8" providerId="ADAL" clId="{AF0ECCB0-95D5-C446-8EB3-6A6D85935981}" dt="2023-01-10T01:41:49.414" v="2143" actId="1076"/>
          <ac:spMkLst>
            <pc:docMk/>
            <pc:sldMk cId="1136148288" sldId="1589"/>
            <ac:spMk id="13" creationId="{75C1D8C4-972A-5A77-2D3B-1AFB41F0618F}"/>
          </ac:spMkLst>
        </pc:spChg>
        <pc:spChg chg="mod">
          <ac:chgData name="Daniel Khashabi" userId="62390808-c838-45e6-be59-d6fd0d208bc8" providerId="ADAL" clId="{AF0ECCB0-95D5-C446-8EB3-6A6D85935981}" dt="2023-01-10T01:41:49.414" v="2143" actId="1076"/>
          <ac:spMkLst>
            <pc:docMk/>
            <pc:sldMk cId="1136148288" sldId="1589"/>
            <ac:spMk id="14" creationId="{F73CA4E6-C56C-5510-E249-D4099B3136DB}"/>
          </ac:spMkLst>
        </pc:spChg>
        <pc:spChg chg="mod">
          <ac:chgData name="Daniel Khashabi" userId="62390808-c838-45e6-be59-d6fd0d208bc8" providerId="ADAL" clId="{AF0ECCB0-95D5-C446-8EB3-6A6D85935981}" dt="2023-01-09T19:38:52.152" v="468"/>
          <ac:spMkLst>
            <pc:docMk/>
            <pc:sldMk cId="1136148288" sldId="1589"/>
            <ac:spMk id="16" creationId="{D7D3356C-9DCB-B04B-F6FD-7436880A9C17}"/>
          </ac:spMkLst>
        </pc:spChg>
        <pc:spChg chg="mod">
          <ac:chgData name="Daniel Khashabi" userId="62390808-c838-45e6-be59-d6fd0d208bc8" providerId="ADAL" clId="{AF0ECCB0-95D5-C446-8EB3-6A6D85935981}" dt="2023-01-09T19:38:52.152" v="468"/>
          <ac:spMkLst>
            <pc:docMk/>
            <pc:sldMk cId="1136148288" sldId="1589"/>
            <ac:spMk id="17" creationId="{0367986B-D077-29AC-E209-B03836DA5B7C}"/>
          </ac:spMkLst>
        </pc:spChg>
        <pc:spChg chg="mod">
          <ac:chgData name="Daniel Khashabi" userId="62390808-c838-45e6-be59-d6fd0d208bc8" providerId="ADAL" clId="{AF0ECCB0-95D5-C446-8EB3-6A6D85935981}" dt="2023-01-09T19:38:52.152" v="468"/>
          <ac:spMkLst>
            <pc:docMk/>
            <pc:sldMk cId="1136148288" sldId="1589"/>
            <ac:spMk id="18" creationId="{46F2F879-D123-EB66-88C3-B8CC432830EA}"/>
          </ac:spMkLst>
        </pc:spChg>
        <pc:spChg chg="mod">
          <ac:chgData name="Daniel Khashabi" userId="62390808-c838-45e6-be59-d6fd0d208bc8" providerId="ADAL" clId="{AF0ECCB0-95D5-C446-8EB3-6A6D85935981}" dt="2023-01-09T19:38:52.152" v="468"/>
          <ac:spMkLst>
            <pc:docMk/>
            <pc:sldMk cId="1136148288" sldId="1589"/>
            <ac:spMk id="19" creationId="{0A52839E-F750-F781-9053-F608C5372B48}"/>
          </ac:spMkLst>
        </pc:spChg>
        <pc:spChg chg="mod">
          <ac:chgData name="Daniel Khashabi" userId="62390808-c838-45e6-be59-d6fd0d208bc8" providerId="ADAL" clId="{AF0ECCB0-95D5-C446-8EB3-6A6D85935981}" dt="2023-01-09T19:38:52.152" v="468"/>
          <ac:spMkLst>
            <pc:docMk/>
            <pc:sldMk cId="1136148288" sldId="1589"/>
            <ac:spMk id="20" creationId="{5A6D7D52-1C88-91A2-960F-5867EB2C9A99}"/>
          </ac:spMkLst>
        </pc:spChg>
        <pc:spChg chg="mod">
          <ac:chgData name="Daniel Khashabi" userId="62390808-c838-45e6-be59-d6fd0d208bc8" providerId="ADAL" clId="{AF0ECCB0-95D5-C446-8EB3-6A6D85935981}" dt="2023-01-09T19:38:52.152" v="468"/>
          <ac:spMkLst>
            <pc:docMk/>
            <pc:sldMk cId="1136148288" sldId="1589"/>
            <ac:spMk id="21" creationId="{CF1D3F26-3BCE-1594-7029-B0C27ACEE9D4}"/>
          </ac:spMkLst>
        </pc:spChg>
        <pc:spChg chg="mod">
          <ac:chgData name="Daniel Khashabi" userId="62390808-c838-45e6-be59-d6fd0d208bc8" providerId="ADAL" clId="{AF0ECCB0-95D5-C446-8EB3-6A6D85935981}" dt="2023-01-09T19:38:52.152" v="468"/>
          <ac:spMkLst>
            <pc:docMk/>
            <pc:sldMk cId="1136148288" sldId="1589"/>
            <ac:spMk id="22" creationId="{C43116D2-0394-BAE8-E2B2-1DF487D34A2B}"/>
          </ac:spMkLst>
        </pc:spChg>
        <pc:spChg chg="mod">
          <ac:chgData name="Daniel Khashabi" userId="62390808-c838-45e6-be59-d6fd0d208bc8" providerId="ADAL" clId="{AF0ECCB0-95D5-C446-8EB3-6A6D85935981}" dt="2023-01-09T19:38:52.152" v="468"/>
          <ac:spMkLst>
            <pc:docMk/>
            <pc:sldMk cId="1136148288" sldId="1589"/>
            <ac:spMk id="23" creationId="{16C3FAB2-83D3-02D5-40E9-87178CC3AFB6}"/>
          </ac:spMkLst>
        </pc:spChg>
        <pc:spChg chg="mod">
          <ac:chgData name="Daniel Khashabi" userId="62390808-c838-45e6-be59-d6fd0d208bc8" providerId="ADAL" clId="{AF0ECCB0-95D5-C446-8EB3-6A6D85935981}" dt="2023-01-09T19:38:52.152" v="468"/>
          <ac:spMkLst>
            <pc:docMk/>
            <pc:sldMk cId="1136148288" sldId="1589"/>
            <ac:spMk id="24" creationId="{05E205CB-22EB-F588-2CC6-4F05B130ED2A}"/>
          </ac:spMkLst>
        </pc:spChg>
        <pc:spChg chg="mod">
          <ac:chgData name="Daniel Khashabi" userId="62390808-c838-45e6-be59-d6fd0d208bc8" providerId="ADAL" clId="{AF0ECCB0-95D5-C446-8EB3-6A6D85935981}" dt="2023-01-09T19:38:52.152" v="468"/>
          <ac:spMkLst>
            <pc:docMk/>
            <pc:sldMk cId="1136148288" sldId="1589"/>
            <ac:spMk id="25" creationId="{04E53C9D-9A2B-2ACB-37DC-D96C7FBB208A}"/>
          </ac:spMkLst>
        </pc:spChg>
        <pc:spChg chg="mod">
          <ac:chgData name="Daniel Khashabi" userId="62390808-c838-45e6-be59-d6fd0d208bc8" providerId="ADAL" clId="{AF0ECCB0-95D5-C446-8EB3-6A6D85935981}" dt="2023-01-09T19:38:52.152" v="468"/>
          <ac:spMkLst>
            <pc:docMk/>
            <pc:sldMk cId="1136148288" sldId="1589"/>
            <ac:spMk id="26" creationId="{267903E6-C090-581A-A272-C7526C311746}"/>
          </ac:spMkLst>
        </pc:spChg>
        <pc:spChg chg="mod">
          <ac:chgData name="Daniel Khashabi" userId="62390808-c838-45e6-be59-d6fd0d208bc8" providerId="ADAL" clId="{AF0ECCB0-95D5-C446-8EB3-6A6D85935981}" dt="2023-01-09T19:38:52.152" v="468"/>
          <ac:spMkLst>
            <pc:docMk/>
            <pc:sldMk cId="1136148288" sldId="1589"/>
            <ac:spMk id="27" creationId="{E1DCBDE3-6F0C-2E76-B9C4-2F2969B4115F}"/>
          </ac:spMkLst>
        </pc:spChg>
        <pc:spChg chg="mod">
          <ac:chgData name="Daniel Khashabi" userId="62390808-c838-45e6-be59-d6fd0d208bc8" providerId="ADAL" clId="{AF0ECCB0-95D5-C446-8EB3-6A6D85935981}" dt="2023-01-09T19:38:52.152" v="468"/>
          <ac:spMkLst>
            <pc:docMk/>
            <pc:sldMk cId="1136148288" sldId="1589"/>
            <ac:spMk id="28" creationId="{C2833DC6-8054-53AE-45E9-F84D1148BB3B}"/>
          </ac:spMkLst>
        </pc:spChg>
        <pc:spChg chg="mod">
          <ac:chgData name="Daniel Khashabi" userId="62390808-c838-45e6-be59-d6fd0d208bc8" providerId="ADAL" clId="{AF0ECCB0-95D5-C446-8EB3-6A6D85935981}" dt="2023-01-09T19:38:52.152" v="468"/>
          <ac:spMkLst>
            <pc:docMk/>
            <pc:sldMk cId="1136148288" sldId="1589"/>
            <ac:spMk id="29" creationId="{D2FFBA68-8B70-810E-BF8E-A5ABD9FCD255}"/>
          </ac:spMkLst>
        </pc:spChg>
        <pc:spChg chg="mod">
          <ac:chgData name="Daniel Khashabi" userId="62390808-c838-45e6-be59-d6fd0d208bc8" providerId="ADAL" clId="{AF0ECCB0-95D5-C446-8EB3-6A6D85935981}" dt="2023-01-09T19:38:52.152" v="468"/>
          <ac:spMkLst>
            <pc:docMk/>
            <pc:sldMk cId="1136148288" sldId="1589"/>
            <ac:spMk id="30" creationId="{23D4987A-C15C-6BB4-B390-F7D3F23D0F0B}"/>
          </ac:spMkLst>
        </pc:spChg>
        <pc:spChg chg="mod">
          <ac:chgData name="Daniel Khashabi" userId="62390808-c838-45e6-be59-d6fd0d208bc8" providerId="ADAL" clId="{AF0ECCB0-95D5-C446-8EB3-6A6D85935981}" dt="2023-01-09T19:38:52.152" v="468"/>
          <ac:spMkLst>
            <pc:docMk/>
            <pc:sldMk cId="1136148288" sldId="1589"/>
            <ac:spMk id="31" creationId="{222D58FD-38BF-0332-B1DB-3D9B3CF8C324}"/>
          </ac:spMkLst>
        </pc:spChg>
        <pc:spChg chg="mod">
          <ac:chgData name="Daniel Khashabi" userId="62390808-c838-45e6-be59-d6fd0d208bc8" providerId="ADAL" clId="{AF0ECCB0-95D5-C446-8EB3-6A6D85935981}" dt="2023-01-09T19:38:52.152" v="468"/>
          <ac:spMkLst>
            <pc:docMk/>
            <pc:sldMk cId="1136148288" sldId="1589"/>
            <ac:spMk id="32" creationId="{3D9B550C-5C5C-EA2A-19CB-C55D3B55D6BB}"/>
          </ac:spMkLst>
        </pc:spChg>
        <pc:spChg chg="mod">
          <ac:chgData name="Daniel Khashabi" userId="62390808-c838-45e6-be59-d6fd0d208bc8" providerId="ADAL" clId="{AF0ECCB0-95D5-C446-8EB3-6A6D85935981}" dt="2023-01-09T19:38:52.152" v="468"/>
          <ac:spMkLst>
            <pc:docMk/>
            <pc:sldMk cId="1136148288" sldId="1589"/>
            <ac:spMk id="33" creationId="{A94D29D5-EBE0-DE37-DF75-D415B4711DCD}"/>
          </ac:spMkLst>
        </pc:spChg>
        <pc:spChg chg="mod">
          <ac:chgData name="Daniel Khashabi" userId="62390808-c838-45e6-be59-d6fd0d208bc8" providerId="ADAL" clId="{AF0ECCB0-95D5-C446-8EB3-6A6D85935981}" dt="2023-01-09T19:38:52.152" v="468"/>
          <ac:spMkLst>
            <pc:docMk/>
            <pc:sldMk cId="1136148288" sldId="1589"/>
            <ac:spMk id="34" creationId="{86A79D9C-D422-35BB-E99D-155AFD230793}"/>
          </ac:spMkLst>
        </pc:spChg>
        <pc:spChg chg="mod">
          <ac:chgData name="Daniel Khashabi" userId="62390808-c838-45e6-be59-d6fd0d208bc8" providerId="ADAL" clId="{AF0ECCB0-95D5-C446-8EB3-6A6D85935981}" dt="2023-01-09T19:38:52.152" v="468"/>
          <ac:spMkLst>
            <pc:docMk/>
            <pc:sldMk cId="1136148288" sldId="1589"/>
            <ac:spMk id="35" creationId="{C9F9BACB-8C1C-F335-A1BE-D25A26F84721}"/>
          </ac:spMkLst>
        </pc:spChg>
        <pc:spChg chg="mod">
          <ac:chgData name="Daniel Khashabi" userId="62390808-c838-45e6-be59-d6fd0d208bc8" providerId="ADAL" clId="{AF0ECCB0-95D5-C446-8EB3-6A6D85935981}" dt="2023-01-09T19:38:52.152" v="468"/>
          <ac:spMkLst>
            <pc:docMk/>
            <pc:sldMk cId="1136148288" sldId="1589"/>
            <ac:spMk id="36" creationId="{6921B33C-19F6-9C97-03F2-5299DA553437}"/>
          </ac:spMkLst>
        </pc:spChg>
        <pc:spChg chg="mod">
          <ac:chgData name="Daniel Khashabi" userId="62390808-c838-45e6-be59-d6fd0d208bc8" providerId="ADAL" clId="{AF0ECCB0-95D5-C446-8EB3-6A6D85935981}" dt="2023-01-09T19:38:52.152" v="468"/>
          <ac:spMkLst>
            <pc:docMk/>
            <pc:sldMk cId="1136148288" sldId="1589"/>
            <ac:spMk id="37" creationId="{9C6C0A74-FB04-2DE7-B08D-C9075845B58D}"/>
          </ac:spMkLst>
        </pc:spChg>
        <pc:spChg chg="mod">
          <ac:chgData name="Daniel Khashabi" userId="62390808-c838-45e6-be59-d6fd0d208bc8" providerId="ADAL" clId="{AF0ECCB0-95D5-C446-8EB3-6A6D85935981}" dt="2023-01-09T19:38:52.152" v="468"/>
          <ac:spMkLst>
            <pc:docMk/>
            <pc:sldMk cId="1136148288" sldId="1589"/>
            <ac:spMk id="38" creationId="{436880A2-4C6B-00BD-C323-89A49837A427}"/>
          </ac:spMkLst>
        </pc:spChg>
        <pc:spChg chg="mod">
          <ac:chgData name="Daniel Khashabi" userId="62390808-c838-45e6-be59-d6fd0d208bc8" providerId="ADAL" clId="{AF0ECCB0-95D5-C446-8EB3-6A6D85935981}" dt="2023-01-09T19:38:52.152" v="468"/>
          <ac:spMkLst>
            <pc:docMk/>
            <pc:sldMk cId="1136148288" sldId="1589"/>
            <ac:spMk id="39" creationId="{0FEBF1E1-73D6-79E3-2D6C-622816881472}"/>
          </ac:spMkLst>
        </pc:spChg>
        <pc:spChg chg="mod">
          <ac:chgData name="Daniel Khashabi" userId="62390808-c838-45e6-be59-d6fd0d208bc8" providerId="ADAL" clId="{AF0ECCB0-95D5-C446-8EB3-6A6D85935981}" dt="2023-01-09T19:38:52.152" v="468"/>
          <ac:spMkLst>
            <pc:docMk/>
            <pc:sldMk cId="1136148288" sldId="1589"/>
            <ac:spMk id="40" creationId="{130C8D2D-5903-DCB6-C3C4-660F42BB2479}"/>
          </ac:spMkLst>
        </pc:spChg>
        <pc:spChg chg="mod">
          <ac:chgData name="Daniel Khashabi" userId="62390808-c838-45e6-be59-d6fd0d208bc8" providerId="ADAL" clId="{AF0ECCB0-95D5-C446-8EB3-6A6D85935981}" dt="2023-01-09T19:38:52.152" v="468"/>
          <ac:spMkLst>
            <pc:docMk/>
            <pc:sldMk cId="1136148288" sldId="1589"/>
            <ac:spMk id="41" creationId="{8589FEB8-862E-A1DA-61B7-E7D07B0113D9}"/>
          </ac:spMkLst>
        </pc:spChg>
        <pc:spChg chg="mod">
          <ac:chgData name="Daniel Khashabi" userId="62390808-c838-45e6-be59-d6fd0d208bc8" providerId="ADAL" clId="{AF0ECCB0-95D5-C446-8EB3-6A6D85935981}" dt="2023-01-09T19:38:52.152" v="468"/>
          <ac:spMkLst>
            <pc:docMk/>
            <pc:sldMk cId="1136148288" sldId="1589"/>
            <ac:spMk id="42" creationId="{AFCD7BC4-2118-382B-780D-9F810EFA1DD0}"/>
          </ac:spMkLst>
        </pc:spChg>
        <pc:spChg chg="del mod">
          <ac:chgData name="Daniel Khashabi" userId="62390808-c838-45e6-be59-d6fd0d208bc8" providerId="ADAL" clId="{AF0ECCB0-95D5-C446-8EB3-6A6D85935981}" dt="2023-01-10T01:41:36.142" v="2138" actId="478"/>
          <ac:spMkLst>
            <pc:docMk/>
            <pc:sldMk cId="1136148288" sldId="1589"/>
            <ac:spMk id="43" creationId="{FD881431-047E-3B99-EFDD-B3AE61539168}"/>
          </ac:spMkLst>
        </pc:spChg>
        <pc:spChg chg="mod">
          <ac:chgData name="Daniel Khashabi" userId="62390808-c838-45e6-be59-d6fd0d208bc8" providerId="ADAL" clId="{AF0ECCB0-95D5-C446-8EB3-6A6D85935981}" dt="2023-01-09T19:38:52.152" v="468"/>
          <ac:spMkLst>
            <pc:docMk/>
            <pc:sldMk cId="1136148288" sldId="1589"/>
            <ac:spMk id="51" creationId="{F599804E-8736-BAE5-493A-FF150EC0794B}"/>
          </ac:spMkLst>
        </pc:spChg>
        <pc:spChg chg="mod">
          <ac:chgData name="Daniel Khashabi" userId="62390808-c838-45e6-be59-d6fd0d208bc8" providerId="ADAL" clId="{AF0ECCB0-95D5-C446-8EB3-6A6D85935981}" dt="2023-01-09T19:38:52.152" v="468"/>
          <ac:spMkLst>
            <pc:docMk/>
            <pc:sldMk cId="1136148288" sldId="1589"/>
            <ac:spMk id="52" creationId="{9DB59967-D645-D554-0821-21BFCDAB5326}"/>
          </ac:spMkLst>
        </pc:spChg>
        <pc:spChg chg="mod">
          <ac:chgData name="Daniel Khashabi" userId="62390808-c838-45e6-be59-d6fd0d208bc8" providerId="ADAL" clId="{AF0ECCB0-95D5-C446-8EB3-6A6D85935981}" dt="2023-01-09T19:38:52.152" v="468"/>
          <ac:spMkLst>
            <pc:docMk/>
            <pc:sldMk cId="1136148288" sldId="1589"/>
            <ac:spMk id="55" creationId="{513440BE-D529-CC5E-94EF-C7A9C896516C}"/>
          </ac:spMkLst>
        </pc:spChg>
        <pc:spChg chg="mod">
          <ac:chgData name="Daniel Khashabi" userId="62390808-c838-45e6-be59-d6fd0d208bc8" providerId="ADAL" clId="{AF0ECCB0-95D5-C446-8EB3-6A6D85935981}" dt="2023-01-09T19:38:52.152" v="468"/>
          <ac:spMkLst>
            <pc:docMk/>
            <pc:sldMk cId="1136148288" sldId="1589"/>
            <ac:spMk id="60" creationId="{22E14FD0-5BB1-AFB3-FFFA-1486DBDD087D}"/>
          </ac:spMkLst>
        </pc:spChg>
        <pc:spChg chg="mod">
          <ac:chgData name="Daniel Khashabi" userId="62390808-c838-45e6-be59-d6fd0d208bc8" providerId="ADAL" clId="{AF0ECCB0-95D5-C446-8EB3-6A6D85935981}" dt="2023-01-09T19:38:52.152" v="468"/>
          <ac:spMkLst>
            <pc:docMk/>
            <pc:sldMk cId="1136148288" sldId="1589"/>
            <ac:spMk id="63" creationId="{8E72FF81-D77A-B815-C79E-A5780206B4AD}"/>
          </ac:spMkLst>
        </pc:spChg>
        <pc:spChg chg="mod">
          <ac:chgData name="Daniel Khashabi" userId="62390808-c838-45e6-be59-d6fd0d208bc8" providerId="ADAL" clId="{AF0ECCB0-95D5-C446-8EB3-6A6D85935981}" dt="2023-01-09T19:38:52.152" v="468"/>
          <ac:spMkLst>
            <pc:docMk/>
            <pc:sldMk cId="1136148288" sldId="1589"/>
            <ac:spMk id="65" creationId="{061202E6-CA51-43AA-51EC-91061F1D143F}"/>
          </ac:spMkLst>
        </pc:spChg>
        <pc:spChg chg="mod">
          <ac:chgData name="Daniel Khashabi" userId="62390808-c838-45e6-be59-d6fd0d208bc8" providerId="ADAL" clId="{AF0ECCB0-95D5-C446-8EB3-6A6D85935981}" dt="2023-01-09T19:38:52.152" v="468"/>
          <ac:spMkLst>
            <pc:docMk/>
            <pc:sldMk cId="1136148288" sldId="1589"/>
            <ac:spMk id="66" creationId="{2E441058-38B6-B503-473E-A72E479C8C29}"/>
          </ac:spMkLst>
        </pc:spChg>
        <pc:spChg chg="mod">
          <ac:chgData name="Daniel Khashabi" userId="62390808-c838-45e6-be59-d6fd0d208bc8" providerId="ADAL" clId="{AF0ECCB0-95D5-C446-8EB3-6A6D85935981}" dt="2023-01-09T19:38:52.152" v="468"/>
          <ac:spMkLst>
            <pc:docMk/>
            <pc:sldMk cId="1136148288" sldId="1589"/>
            <ac:spMk id="73" creationId="{C6AA181B-2B5F-20E6-0D45-36F81704818E}"/>
          </ac:spMkLst>
        </pc:spChg>
        <pc:spChg chg="mod">
          <ac:chgData name="Daniel Khashabi" userId="62390808-c838-45e6-be59-d6fd0d208bc8" providerId="ADAL" clId="{AF0ECCB0-95D5-C446-8EB3-6A6D85935981}" dt="2023-01-09T19:38:52.152" v="468"/>
          <ac:spMkLst>
            <pc:docMk/>
            <pc:sldMk cId="1136148288" sldId="1589"/>
            <ac:spMk id="74" creationId="{14CDBCB8-82EA-601B-CDF8-AC2AA6498165}"/>
          </ac:spMkLst>
        </pc:spChg>
        <pc:spChg chg="mod">
          <ac:chgData name="Daniel Khashabi" userId="62390808-c838-45e6-be59-d6fd0d208bc8" providerId="ADAL" clId="{AF0ECCB0-95D5-C446-8EB3-6A6D85935981}" dt="2023-01-09T19:38:52.152" v="468"/>
          <ac:spMkLst>
            <pc:docMk/>
            <pc:sldMk cId="1136148288" sldId="1589"/>
            <ac:spMk id="77" creationId="{ECBD63D3-ED4E-6989-4320-69966C7669ED}"/>
          </ac:spMkLst>
        </pc:spChg>
        <pc:spChg chg="mod">
          <ac:chgData name="Daniel Khashabi" userId="62390808-c838-45e6-be59-d6fd0d208bc8" providerId="ADAL" clId="{AF0ECCB0-95D5-C446-8EB3-6A6D85935981}" dt="2023-01-09T19:38:52.152" v="468"/>
          <ac:spMkLst>
            <pc:docMk/>
            <pc:sldMk cId="1136148288" sldId="1589"/>
            <ac:spMk id="82" creationId="{3FA1E966-021B-DCAC-F5D8-DB5B411D2312}"/>
          </ac:spMkLst>
        </pc:spChg>
        <pc:spChg chg="mod">
          <ac:chgData name="Daniel Khashabi" userId="62390808-c838-45e6-be59-d6fd0d208bc8" providerId="ADAL" clId="{AF0ECCB0-95D5-C446-8EB3-6A6D85935981}" dt="2023-01-09T19:38:52.152" v="468"/>
          <ac:spMkLst>
            <pc:docMk/>
            <pc:sldMk cId="1136148288" sldId="1589"/>
            <ac:spMk id="84" creationId="{0BD34000-D330-9DD6-6009-2C98A5699FE7}"/>
          </ac:spMkLst>
        </pc:spChg>
        <pc:spChg chg="mod">
          <ac:chgData name="Daniel Khashabi" userId="62390808-c838-45e6-be59-d6fd0d208bc8" providerId="ADAL" clId="{AF0ECCB0-95D5-C446-8EB3-6A6D85935981}" dt="2023-01-09T19:38:52.152" v="468"/>
          <ac:spMkLst>
            <pc:docMk/>
            <pc:sldMk cId="1136148288" sldId="1589"/>
            <ac:spMk id="96" creationId="{82A38D17-D7D0-5236-CFDF-A12B795A49CF}"/>
          </ac:spMkLst>
        </pc:spChg>
        <pc:spChg chg="mod">
          <ac:chgData name="Daniel Khashabi" userId="62390808-c838-45e6-be59-d6fd0d208bc8" providerId="ADAL" clId="{AF0ECCB0-95D5-C446-8EB3-6A6D85935981}" dt="2023-01-09T19:38:52.152" v="468"/>
          <ac:spMkLst>
            <pc:docMk/>
            <pc:sldMk cId="1136148288" sldId="1589"/>
            <ac:spMk id="97" creationId="{9BA33CBF-8CE9-F845-242C-8CE777AD226D}"/>
          </ac:spMkLst>
        </pc:spChg>
        <pc:spChg chg="mod">
          <ac:chgData name="Daniel Khashabi" userId="62390808-c838-45e6-be59-d6fd0d208bc8" providerId="ADAL" clId="{AF0ECCB0-95D5-C446-8EB3-6A6D85935981}" dt="2023-01-09T19:38:52.152" v="468"/>
          <ac:spMkLst>
            <pc:docMk/>
            <pc:sldMk cId="1136148288" sldId="1589"/>
            <ac:spMk id="100" creationId="{5CDDCBD5-640D-22BE-D099-7570C7233264}"/>
          </ac:spMkLst>
        </pc:spChg>
        <pc:spChg chg="mod">
          <ac:chgData name="Daniel Khashabi" userId="62390808-c838-45e6-be59-d6fd0d208bc8" providerId="ADAL" clId="{AF0ECCB0-95D5-C446-8EB3-6A6D85935981}" dt="2023-01-09T19:38:52.152" v="468"/>
          <ac:spMkLst>
            <pc:docMk/>
            <pc:sldMk cId="1136148288" sldId="1589"/>
            <ac:spMk id="101" creationId="{9D415FD6-7895-306D-9414-0C307E297B01}"/>
          </ac:spMkLst>
        </pc:spChg>
        <pc:spChg chg="mod">
          <ac:chgData name="Daniel Khashabi" userId="62390808-c838-45e6-be59-d6fd0d208bc8" providerId="ADAL" clId="{AF0ECCB0-95D5-C446-8EB3-6A6D85935981}" dt="2023-01-09T19:38:52.152" v="468"/>
          <ac:spMkLst>
            <pc:docMk/>
            <pc:sldMk cId="1136148288" sldId="1589"/>
            <ac:spMk id="107" creationId="{9196A0DC-8429-2BE3-545B-57F9ED81BC4B}"/>
          </ac:spMkLst>
        </pc:spChg>
        <pc:spChg chg="mod">
          <ac:chgData name="Daniel Khashabi" userId="62390808-c838-45e6-be59-d6fd0d208bc8" providerId="ADAL" clId="{AF0ECCB0-95D5-C446-8EB3-6A6D85935981}" dt="2023-01-09T19:38:52.152" v="468"/>
          <ac:spMkLst>
            <pc:docMk/>
            <pc:sldMk cId="1136148288" sldId="1589"/>
            <ac:spMk id="113" creationId="{B1667AA8-6706-B8C3-7F7F-74FF1EC30E0C}"/>
          </ac:spMkLst>
        </pc:spChg>
        <pc:spChg chg="mod">
          <ac:chgData name="Daniel Khashabi" userId="62390808-c838-45e6-be59-d6fd0d208bc8" providerId="ADAL" clId="{AF0ECCB0-95D5-C446-8EB3-6A6D85935981}" dt="2023-01-09T19:38:52.152" v="468"/>
          <ac:spMkLst>
            <pc:docMk/>
            <pc:sldMk cId="1136148288" sldId="1589"/>
            <ac:spMk id="114" creationId="{E56949DF-BD7D-72E8-142A-F641CAB1F762}"/>
          </ac:spMkLst>
        </pc:spChg>
        <pc:spChg chg="mod">
          <ac:chgData name="Daniel Khashabi" userId="62390808-c838-45e6-be59-d6fd0d208bc8" providerId="ADAL" clId="{AF0ECCB0-95D5-C446-8EB3-6A6D85935981}" dt="2023-01-09T19:38:52.152" v="468"/>
          <ac:spMkLst>
            <pc:docMk/>
            <pc:sldMk cId="1136148288" sldId="1589"/>
            <ac:spMk id="117" creationId="{0222F006-D53E-60E8-070D-09EA42DC009F}"/>
          </ac:spMkLst>
        </pc:spChg>
        <pc:spChg chg="mod">
          <ac:chgData name="Daniel Khashabi" userId="62390808-c838-45e6-be59-d6fd0d208bc8" providerId="ADAL" clId="{AF0ECCB0-95D5-C446-8EB3-6A6D85935981}" dt="2023-01-09T19:38:52.152" v="468"/>
          <ac:spMkLst>
            <pc:docMk/>
            <pc:sldMk cId="1136148288" sldId="1589"/>
            <ac:spMk id="124" creationId="{A444E496-5EB0-82DB-C66E-9FBD29B6B9B4}"/>
          </ac:spMkLst>
        </pc:spChg>
        <pc:spChg chg="mod">
          <ac:chgData name="Daniel Khashabi" userId="62390808-c838-45e6-be59-d6fd0d208bc8" providerId="ADAL" clId="{AF0ECCB0-95D5-C446-8EB3-6A6D85935981}" dt="2023-01-09T20:46:58.737" v="1475" actId="1035"/>
          <ac:spMkLst>
            <pc:docMk/>
            <pc:sldMk cId="1136148288" sldId="1589"/>
            <ac:spMk id="125" creationId="{B180FA8A-916C-9D0B-6C92-19AEC3CD6CED}"/>
          </ac:spMkLst>
        </pc:spChg>
        <pc:spChg chg="add del mod">
          <ac:chgData name="Daniel Khashabi" userId="62390808-c838-45e6-be59-d6fd0d208bc8" providerId="ADAL" clId="{AF0ECCB0-95D5-C446-8EB3-6A6D85935981}" dt="2023-01-10T02:26:26.092" v="3429" actId="478"/>
          <ac:spMkLst>
            <pc:docMk/>
            <pc:sldMk cId="1136148288" sldId="1589"/>
            <ac:spMk id="127" creationId="{5ADC18B2-8A89-C7A8-940B-2ECBC14DDEB2}"/>
          </ac:spMkLst>
        </pc:spChg>
        <pc:spChg chg="del mod">
          <ac:chgData name="Daniel Khashabi" userId="62390808-c838-45e6-be59-d6fd0d208bc8" providerId="ADAL" clId="{AF0ECCB0-95D5-C446-8EB3-6A6D85935981}" dt="2023-01-10T01:41:38.278" v="2139" actId="478"/>
          <ac:spMkLst>
            <pc:docMk/>
            <pc:sldMk cId="1136148288" sldId="1589"/>
            <ac:spMk id="128" creationId="{F3EC8C04-6953-E090-D54E-B457D30FF5EB}"/>
          </ac:spMkLst>
        </pc:spChg>
        <pc:spChg chg="del mod">
          <ac:chgData name="Daniel Khashabi" userId="62390808-c838-45e6-be59-d6fd0d208bc8" providerId="ADAL" clId="{AF0ECCB0-95D5-C446-8EB3-6A6D85935981}" dt="2023-01-10T01:41:40.032" v="2140" actId="478"/>
          <ac:spMkLst>
            <pc:docMk/>
            <pc:sldMk cId="1136148288" sldId="1589"/>
            <ac:spMk id="129" creationId="{0711A3F9-F191-760F-5534-56E55E5AEE13}"/>
          </ac:spMkLst>
        </pc:spChg>
        <pc:spChg chg="mod">
          <ac:chgData name="Daniel Khashabi" userId="62390808-c838-45e6-be59-d6fd0d208bc8" providerId="ADAL" clId="{AF0ECCB0-95D5-C446-8EB3-6A6D85935981}" dt="2023-01-09T19:38:52.152" v="468"/>
          <ac:spMkLst>
            <pc:docMk/>
            <pc:sldMk cId="1136148288" sldId="1589"/>
            <ac:spMk id="131" creationId="{DBDA3B3A-E776-90C5-47CD-A263D1EB9756}"/>
          </ac:spMkLst>
        </pc:spChg>
        <pc:spChg chg="mod">
          <ac:chgData name="Daniel Khashabi" userId="62390808-c838-45e6-be59-d6fd0d208bc8" providerId="ADAL" clId="{AF0ECCB0-95D5-C446-8EB3-6A6D85935981}" dt="2023-01-09T19:38:52.152" v="468"/>
          <ac:spMkLst>
            <pc:docMk/>
            <pc:sldMk cId="1136148288" sldId="1589"/>
            <ac:spMk id="132" creationId="{122EE574-94D4-BBB1-C593-480598E9DAD6}"/>
          </ac:spMkLst>
        </pc:spChg>
        <pc:spChg chg="mod">
          <ac:chgData name="Daniel Khashabi" userId="62390808-c838-45e6-be59-d6fd0d208bc8" providerId="ADAL" clId="{AF0ECCB0-95D5-C446-8EB3-6A6D85935981}" dt="2023-01-09T20:46:58.737" v="1475" actId="1035"/>
          <ac:spMkLst>
            <pc:docMk/>
            <pc:sldMk cId="1136148288" sldId="1589"/>
            <ac:spMk id="133" creationId="{1004BAE8-494D-EBE9-1578-8BA32B207B8A}"/>
          </ac:spMkLst>
        </pc:spChg>
        <pc:spChg chg="add mod">
          <ac:chgData name="Daniel Khashabi" userId="62390808-c838-45e6-be59-d6fd0d208bc8" providerId="ADAL" clId="{AF0ECCB0-95D5-C446-8EB3-6A6D85935981}" dt="2023-01-10T02:26:24.239" v="3428" actId="14100"/>
          <ac:spMkLst>
            <pc:docMk/>
            <pc:sldMk cId="1136148288" sldId="1589"/>
            <ac:spMk id="135" creationId="{3A5BB46C-7E23-D7A9-1E1E-5990210D71F6}"/>
          </ac:spMkLst>
        </pc:spChg>
        <pc:spChg chg="mod ord">
          <ac:chgData name="Daniel Khashabi" userId="62390808-c838-45e6-be59-d6fd0d208bc8" providerId="ADAL" clId="{AF0ECCB0-95D5-C446-8EB3-6A6D85935981}" dt="2023-01-09T20:46:44.520" v="1436" actId="700"/>
          <ac:spMkLst>
            <pc:docMk/>
            <pc:sldMk cId="1136148288" sldId="1589"/>
            <ac:spMk id="136" creationId="{C9D94985-3E86-E8A5-8117-125BBD34D477}"/>
          </ac:spMkLst>
        </pc:spChg>
        <pc:spChg chg="mod">
          <ac:chgData name="Daniel Khashabi" userId="62390808-c838-45e6-be59-d6fd0d208bc8" providerId="ADAL" clId="{AF0ECCB0-95D5-C446-8EB3-6A6D85935981}" dt="2023-01-09T20:46:58.737" v="1475" actId="1035"/>
          <ac:spMkLst>
            <pc:docMk/>
            <pc:sldMk cId="1136148288" sldId="1589"/>
            <ac:spMk id="140" creationId="{42A84571-E17A-8F8D-924D-1E51B2E87B78}"/>
          </ac:spMkLst>
        </pc:spChg>
        <pc:spChg chg="mod">
          <ac:chgData name="Daniel Khashabi" userId="62390808-c838-45e6-be59-d6fd0d208bc8" providerId="ADAL" clId="{AF0ECCB0-95D5-C446-8EB3-6A6D85935981}" dt="2023-01-09T19:39:29.289" v="469"/>
          <ac:spMkLst>
            <pc:docMk/>
            <pc:sldMk cId="1136148288" sldId="1589"/>
            <ac:spMk id="143" creationId="{B1905B46-9AF0-0460-17D3-8D01B819973B}"/>
          </ac:spMkLst>
        </pc:spChg>
        <pc:spChg chg="mod">
          <ac:chgData name="Daniel Khashabi" userId="62390808-c838-45e6-be59-d6fd0d208bc8" providerId="ADAL" clId="{AF0ECCB0-95D5-C446-8EB3-6A6D85935981}" dt="2023-01-10T14:14:03.240" v="3617" actId="14100"/>
          <ac:spMkLst>
            <pc:docMk/>
            <pc:sldMk cId="1136148288" sldId="1589"/>
            <ac:spMk id="144" creationId="{988A4823-5C79-626E-C83D-0B422690BD0A}"/>
          </ac:spMkLst>
        </pc:spChg>
        <pc:spChg chg="mod">
          <ac:chgData name="Daniel Khashabi" userId="62390808-c838-45e6-be59-d6fd0d208bc8" providerId="ADAL" clId="{AF0ECCB0-95D5-C446-8EB3-6A6D85935981}" dt="2023-01-09T20:46:58.737" v="1475" actId="1035"/>
          <ac:spMkLst>
            <pc:docMk/>
            <pc:sldMk cId="1136148288" sldId="1589"/>
            <ac:spMk id="145" creationId="{1C2D3045-BBA2-DA13-07C7-5BFED455A120}"/>
          </ac:spMkLst>
        </pc:spChg>
        <pc:spChg chg="mod">
          <ac:chgData name="Daniel Khashabi" userId="62390808-c838-45e6-be59-d6fd0d208bc8" providerId="ADAL" clId="{AF0ECCB0-95D5-C446-8EB3-6A6D85935981}" dt="2023-01-09T20:46:58.737" v="1475" actId="1035"/>
          <ac:spMkLst>
            <pc:docMk/>
            <pc:sldMk cId="1136148288" sldId="1589"/>
            <ac:spMk id="146" creationId="{7399865C-DCDB-E384-BC08-02F0B09C2834}"/>
          </ac:spMkLst>
        </pc:spChg>
        <pc:spChg chg="mod">
          <ac:chgData name="Daniel Khashabi" userId="62390808-c838-45e6-be59-d6fd0d208bc8" providerId="ADAL" clId="{AF0ECCB0-95D5-C446-8EB3-6A6D85935981}" dt="2023-01-09T20:46:58.737" v="1475" actId="1035"/>
          <ac:spMkLst>
            <pc:docMk/>
            <pc:sldMk cId="1136148288" sldId="1589"/>
            <ac:spMk id="147" creationId="{007F2217-45DC-43A5-7EC9-BB822C7B502B}"/>
          </ac:spMkLst>
        </pc:spChg>
        <pc:spChg chg="mod">
          <ac:chgData name="Daniel Khashabi" userId="62390808-c838-45e6-be59-d6fd0d208bc8" providerId="ADAL" clId="{AF0ECCB0-95D5-C446-8EB3-6A6D85935981}" dt="2023-01-09T20:46:58.737" v="1475" actId="1035"/>
          <ac:spMkLst>
            <pc:docMk/>
            <pc:sldMk cId="1136148288" sldId="1589"/>
            <ac:spMk id="148" creationId="{6232A7B1-755F-53BB-E641-BA729469A12B}"/>
          </ac:spMkLst>
        </pc:spChg>
        <pc:spChg chg="mod">
          <ac:chgData name="Daniel Khashabi" userId="62390808-c838-45e6-be59-d6fd0d208bc8" providerId="ADAL" clId="{AF0ECCB0-95D5-C446-8EB3-6A6D85935981}" dt="2023-01-09T19:39:29.289" v="469"/>
          <ac:spMkLst>
            <pc:docMk/>
            <pc:sldMk cId="1136148288" sldId="1589"/>
            <ac:spMk id="159" creationId="{E18A82C2-A91C-AA19-1E0A-2F7BF1BA7DFB}"/>
          </ac:spMkLst>
        </pc:spChg>
        <pc:spChg chg="mod ord">
          <ac:chgData name="Daniel Khashabi" userId="62390808-c838-45e6-be59-d6fd0d208bc8" providerId="ADAL" clId="{AF0ECCB0-95D5-C446-8EB3-6A6D85935981}" dt="2023-01-09T20:46:44.520" v="1436" actId="700"/>
          <ac:spMkLst>
            <pc:docMk/>
            <pc:sldMk cId="1136148288" sldId="1589"/>
            <ac:spMk id="160" creationId="{CA990B08-B006-AFC6-8991-6CC49384E029}"/>
          </ac:spMkLst>
        </pc:spChg>
        <pc:grpChg chg="mod">
          <ac:chgData name="Daniel Khashabi" userId="62390808-c838-45e6-be59-d6fd0d208bc8" providerId="ADAL" clId="{AF0ECCB0-95D5-C446-8EB3-6A6D85935981}" dt="2023-01-10T01:41:49.414" v="2143" actId="1076"/>
          <ac:grpSpMkLst>
            <pc:docMk/>
            <pc:sldMk cId="1136148288" sldId="1589"/>
            <ac:grpSpMk id="15" creationId="{07618BAD-1880-7859-C9CE-12E10E3DE5DB}"/>
          </ac:grpSpMkLst>
        </pc:grpChg>
        <pc:grpChg chg="mod">
          <ac:chgData name="Daniel Khashabi" userId="62390808-c838-45e6-be59-d6fd0d208bc8" providerId="ADAL" clId="{AF0ECCB0-95D5-C446-8EB3-6A6D85935981}" dt="2023-01-10T01:41:49.414" v="2143" actId="1076"/>
          <ac:grpSpMkLst>
            <pc:docMk/>
            <pc:sldMk cId="1136148288" sldId="1589"/>
            <ac:grpSpMk id="130" creationId="{BD37A981-83BC-9FEF-E4DB-364642A38CF9}"/>
          </ac:grpSpMkLst>
        </pc:grpChg>
        <pc:grpChg chg="mod">
          <ac:chgData name="Daniel Khashabi" userId="62390808-c838-45e6-be59-d6fd0d208bc8" providerId="ADAL" clId="{AF0ECCB0-95D5-C446-8EB3-6A6D85935981}" dt="2023-01-09T20:46:58.737" v="1475" actId="1035"/>
          <ac:grpSpMkLst>
            <pc:docMk/>
            <pc:sldMk cId="1136148288" sldId="1589"/>
            <ac:grpSpMk id="137" creationId="{B1B72EFE-4539-284A-783D-879098D2AFFB}"/>
          </ac:grpSpMkLst>
        </pc:grpChg>
        <pc:grpChg chg="mod">
          <ac:chgData name="Daniel Khashabi" userId="62390808-c838-45e6-be59-d6fd0d208bc8" providerId="ADAL" clId="{AF0ECCB0-95D5-C446-8EB3-6A6D85935981}" dt="2023-01-09T20:46:58.737" v="1475" actId="1035"/>
          <ac:grpSpMkLst>
            <pc:docMk/>
            <pc:sldMk cId="1136148288" sldId="1589"/>
            <ac:grpSpMk id="142" creationId="{5D675CC1-431C-6D9E-14F4-8D37D3478126}"/>
          </ac:grpSpMkLst>
        </pc:grpChg>
        <pc:picChg chg="mod">
          <ac:chgData name="Daniel Khashabi" userId="62390808-c838-45e6-be59-d6fd0d208bc8" providerId="ADAL" clId="{AF0ECCB0-95D5-C446-8EB3-6A6D85935981}" dt="2023-01-09T20:46:58.737" v="1475" actId="1035"/>
          <ac:picMkLst>
            <pc:docMk/>
            <pc:sldMk cId="1136148288" sldId="1589"/>
            <ac:picMk id="8" creationId="{53473F7D-9B0C-CBDB-A9E7-9B16EC38F3A8}"/>
          </ac:picMkLst>
        </pc:picChg>
        <pc:picChg chg="mod">
          <ac:chgData name="Daniel Khashabi" userId="62390808-c838-45e6-be59-d6fd0d208bc8" providerId="ADAL" clId="{AF0ECCB0-95D5-C446-8EB3-6A6D85935981}" dt="2023-01-09T20:46:58.737" v="1475" actId="1035"/>
          <ac:picMkLst>
            <pc:docMk/>
            <pc:sldMk cId="1136148288" sldId="1589"/>
            <ac:picMk id="126" creationId="{321D1E46-6068-8B7F-4993-46B8C57CEE7B}"/>
          </ac:picMkLst>
        </pc:picChg>
        <pc:picChg chg="mod">
          <ac:chgData name="Daniel Khashabi" userId="62390808-c838-45e6-be59-d6fd0d208bc8" providerId="ADAL" clId="{AF0ECCB0-95D5-C446-8EB3-6A6D85935981}" dt="2023-01-09T20:46:58.737" v="1475" actId="1035"/>
          <ac:picMkLst>
            <pc:docMk/>
            <pc:sldMk cId="1136148288" sldId="1589"/>
            <ac:picMk id="134" creationId="{978DB3F3-D981-1475-36B9-CCB06825B9EC}"/>
          </ac:picMkLst>
        </pc:picChg>
      </pc:sldChg>
      <pc:sldChg chg="addSp delSp modSp add mod modAnim">
        <pc:chgData name="Daniel Khashabi" userId="62390808-c838-45e6-be59-d6fd0d208bc8" providerId="ADAL" clId="{AF0ECCB0-95D5-C446-8EB3-6A6D85935981}" dt="2023-01-10T15:58:11.064" v="4505" actId="478"/>
        <pc:sldMkLst>
          <pc:docMk/>
          <pc:sldMk cId="1702199255" sldId="1591"/>
        </pc:sldMkLst>
        <pc:spChg chg="mod">
          <ac:chgData name="Daniel Khashabi" userId="62390808-c838-45e6-be59-d6fd0d208bc8" providerId="ADAL" clId="{AF0ECCB0-95D5-C446-8EB3-6A6D85935981}" dt="2023-01-09T19:37:57.991" v="461" actId="27636"/>
          <ac:spMkLst>
            <pc:docMk/>
            <pc:sldMk cId="1702199255" sldId="1591"/>
            <ac:spMk id="2" creationId="{953ED47A-3027-1985-0980-096D263C53C4}"/>
          </ac:spMkLst>
        </pc:spChg>
        <pc:spChg chg="mod">
          <ac:chgData name="Daniel Khashabi" userId="62390808-c838-45e6-be59-d6fd0d208bc8" providerId="ADAL" clId="{AF0ECCB0-95D5-C446-8EB3-6A6D85935981}" dt="2023-01-09T19:39:29.289" v="469"/>
          <ac:spMkLst>
            <pc:docMk/>
            <pc:sldMk cId="1702199255" sldId="1591"/>
            <ac:spMk id="3" creationId="{214C2320-B6A1-5027-C09C-2A4F6CF7B265}"/>
          </ac:spMkLst>
        </pc:spChg>
        <pc:spChg chg="mod">
          <ac:chgData name="Daniel Khashabi" userId="62390808-c838-45e6-be59-d6fd0d208bc8" providerId="ADAL" clId="{AF0ECCB0-95D5-C446-8EB3-6A6D85935981}" dt="2023-01-09T19:39:29.289" v="469"/>
          <ac:spMkLst>
            <pc:docMk/>
            <pc:sldMk cId="1702199255" sldId="1591"/>
            <ac:spMk id="4" creationId="{2C77C194-1B32-4C09-BF79-1ECD9D86C996}"/>
          </ac:spMkLst>
        </pc:spChg>
        <pc:spChg chg="mod">
          <ac:chgData name="Daniel Khashabi" userId="62390808-c838-45e6-be59-d6fd0d208bc8" providerId="ADAL" clId="{AF0ECCB0-95D5-C446-8EB3-6A6D85935981}" dt="2023-01-09T19:39:29.289" v="469"/>
          <ac:spMkLst>
            <pc:docMk/>
            <pc:sldMk cId="1702199255" sldId="1591"/>
            <ac:spMk id="5" creationId="{156F338D-895B-99B1-1933-60A2F9290656}"/>
          </ac:spMkLst>
        </pc:spChg>
        <pc:spChg chg="mod">
          <ac:chgData name="Daniel Khashabi" userId="62390808-c838-45e6-be59-d6fd0d208bc8" providerId="ADAL" clId="{AF0ECCB0-95D5-C446-8EB3-6A6D85935981}" dt="2023-01-09T19:39:29.289" v="469"/>
          <ac:spMkLst>
            <pc:docMk/>
            <pc:sldMk cId="1702199255" sldId="1591"/>
            <ac:spMk id="6" creationId="{371ECC60-3121-BAB4-3727-6C1E6516E675}"/>
          </ac:spMkLst>
        </pc:spChg>
        <pc:spChg chg="mod">
          <ac:chgData name="Daniel Khashabi" userId="62390808-c838-45e6-be59-d6fd0d208bc8" providerId="ADAL" clId="{AF0ECCB0-95D5-C446-8EB3-6A6D85935981}" dt="2023-01-09T19:38:52.152" v="468"/>
          <ac:spMkLst>
            <pc:docMk/>
            <pc:sldMk cId="1702199255" sldId="1591"/>
            <ac:spMk id="7" creationId="{A7CD14D7-5641-2070-217C-07C882A34C6D}"/>
          </ac:spMkLst>
        </pc:spChg>
        <pc:spChg chg="mod">
          <ac:chgData name="Daniel Khashabi" userId="62390808-c838-45e6-be59-d6fd0d208bc8" providerId="ADAL" clId="{AF0ECCB0-95D5-C446-8EB3-6A6D85935981}" dt="2023-01-09T19:39:29.289" v="469"/>
          <ac:spMkLst>
            <pc:docMk/>
            <pc:sldMk cId="1702199255" sldId="1591"/>
            <ac:spMk id="13" creationId="{75C1D8C4-972A-5A77-2D3B-1AFB41F0618F}"/>
          </ac:spMkLst>
        </pc:spChg>
        <pc:spChg chg="mod">
          <ac:chgData name="Daniel Khashabi" userId="62390808-c838-45e6-be59-d6fd0d208bc8" providerId="ADAL" clId="{AF0ECCB0-95D5-C446-8EB3-6A6D85935981}" dt="2023-01-09T19:39:29.289" v="469"/>
          <ac:spMkLst>
            <pc:docMk/>
            <pc:sldMk cId="1702199255" sldId="1591"/>
            <ac:spMk id="14" creationId="{F73CA4E6-C56C-5510-E249-D4099B3136DB}"/>
          </ac:spMkLst>
        </pc:spChg>
        <pc:spChg chg="mod">
          <ac:chgData name="Daniel Khashabi" userId="62390808-c838-45e6-be59-d6fd0d208bc8" providerId="ADAL" clId="{AF0ECCB0-95D5-C446-8EB3-6A6D85935981}" dt="2023-01-09T19:38:52.152" v="468"/>
          <ac:spMkLst>
            <pc:docMk/>
            <pc:sldMk cId="1702199255" sldId="1591"/>
            <ac:spMk id="16" creationId="{D7D3356C-9DCB-B04B-F6FD-7436880A9C17}"/>
          </ac:spMkLst>
        </pc:spChg>
        <pc:spChg chg="mod">
          <ac:chgData name="Daniel Khashabi" userId="62390808-c838-45e6-be59-d6fd0d208bc8" providerId="ADAL" clId="{AF0ECCB0-95D5-C446-8EB3-6A6D85935981}" dt="2023-01-09T19:38:52.152" v="468"/>
          <ac:spMkLst>
            <pc:docMk/>
            <pc:sldMk cId="1702199255" sldId="1591"/>
            <ac:spMk id="17" creationId="{0367986B-D077-29AC-E209-B03836DA5B7C}"/>
          </ac:spMkLst>
        </pc:spChg>
        <pc:spChg chg="mod">
          <ac:chgData name="Daniel Khashabi" userId="62390808-c838-45e6-be59-d6fd0d208bc8" providerId="ADAL" clId="{AF0ECCB0-95D5-C446-8EB3-6A6D85935981}" dt="2023-01-09T19:38:52.152" v="468"/>
          <ac:spMkLst>
            <pc:docMk/>
            <pc:sldMk cId="1702199255" sldId="1591"/>
            <ac:spMk id="18" creationId="{46F2F879-D123-EB66-88C3-B8CC432830EA}"/>
          </ac:spMkLst>
        </pc:spChg>
        <pc:spChg chg="mod">
          <ac:chgData name="Daniel Khashabi" userId="62390808-c838-45e6-be59-d6fd0d208bc8" providerId="ADAL" clId="{AF0ECCB0-95D5-C446-8EB3-6A6D85935981}" dt="2023-01-09T19:38:52.152" v="468"/>
          <ac:spMkLst>
            <pc:docMk/>
            <pc:sldMk cId="1702199255" sldId="1591"/>
            <ac:spMk id="19" creationId="{0A52839E-F750-F781-9053-F608C5372B48}"/>
          </ac:spMkLst>
        </pc:spChg>
        <pc:spChg chg="mod">
          <ac:chgData name="Daniel Khashabi" userId="62390808-c838-45e6-be59-d6fd0d208bc8" providerId="ADAL" clId="{AF0ECCB0-95D5-C446-8EB3-6A6D85935981}" dt="2023-01-09T19:38:52.152" v="468"/>
          <ac:spMkLst>
            <pc:docMk/>
            <pc:sldMk cId="1702199255" sldId="1591"/>
            <ac:spMk id="20" creationId="{5A6D7D52-1C88-91A2-960F-5867EB2C9A99}"/>
          </ac:spMkLst>
        </pc:spChg>
        <pc:spChg chg="mod">
          <ac:chgData name="Daniel Khashabi" userId="62390808-c838-45e6-be59-d6fd0d208bc8" providerId="ADAL" clId="{AF0ECCB0-95D5-C446-8EB3-6A6D85935981}" dt="2023-01-09T19:38:52.152" v="468"/>
          <ac:spMkLst>
            <pc:docMk/>
            <pc:sldMk cId="1702199255" sldId="1591"/>
            <ac:spMk id="21" creationId="{CF1D3F26-3BCE-1594-7029-B0C27ACEE9D4}"/>
          </ac:spMkLst>
        </pc:spChg>
        <pc:spChg chg="mod">
          <ac:chgData name="Daniel Khashabi" userId="62390808-c838-45e6-be59-d6fd0d208bc8" providerId="ADAL" clId="{AF0ECCB0-95D5-C446-8EB3-6A6D85935981}" dt="2023-01-09T19:38:52.152" v="468"/>
          <ac:spMkLst>
            <pc:docMk/>
            <pc:sldMk cId="1702199255" sldId="1591"/>
            <ac:spMk id="22" creationId="{C43116D2-0394-BAE8-E2B2-1DF487D34A2B}"/>
          </ac:spMkLst>
        </pc:spChg>
        <pc:spChg chg="mod">
          <ac:chgData name="Daniel Khashabi" userId="62390808-c838-45e6-be59-d6fd0d208bc8" providerId="ADAL" clId="{AF0ECCB0-95D5-C446-8EB3-6A6D85935981}" dt="2023-01-09T19:38:52.152" v="468"/>
          <ac:spMkLst>
            <pc:docMk/>
            <pc:sldMk cId="1702199255" sldId="1591"/>
            <ac:spMk id="23" creationId="{16C3FAB2-83D3-02D5-40E9-87178CC3AFB6}"/>
          </ac:spMkLst>
        </pc:spChg>
        <pc:spChg chg="mod">
          <ac:chgData name="Daniel Khashabi" userId="62390808-c838-45e6-be59-d6fd0d208bc8" providerId="ADAL" clId="{AF0ECCB0-95D5-C446-8EB3-6A6D85935981}" dt="2023-01-09T19:38:52.152" v="468"/>
          <ac:spMkLst>
            <pc:docMk/>
            <pc:sldMk cId="1702199255" sldId="1591"/>
            <ac:spMk id="24" creationId="{05E205CB-22EB-F588-2CC6-4F05B130ED2A}"/>
          </ac:spMkLst>
        </pc:spChg>
        <pc:spChg chg="mod">
          <ac:chgData name="Daniel Khashabi" userId="62390808-c838-45e6-be59-d6fd0d208bc8" providerId="ADAL" clId="{AF0ECCB0-95D5-C446-8EB3-6A6D85935981}" dt="2023-01-09T19:38:52.152" v="468"/>
          <ac:spMkLst>
            <pc:docMk/>
            <pc:sldMk cId="1702199255" sldId="1591"/>
            <ac:spMk id="25" creationId="{04E53C9D-9A2B-2ACB-37DC-D96C7FBB208A}"/>
          </ac:spMkLst>
        </pc:spChg>
        <pc:spChg chg="mod">
          <ac:chgData name="Daniel Khashabi" userId="62390808-c838-45e6-be59-d6fd0d208bc8" providerId="ADAL" clId="{AF0ECCB0-95D5-C446-8EB3-6A6D85935981}" dt="2023-01-09T19:38:52.152" v="468"/>
          <ac:spMkLst>
            <pc:docMk/>
            <pc:sldMk cId="1702199255" sldId="1591"/>
            <ac:spMk id="26" creationId="{267903E6-C090-581A-A272-C7526C311746}"/>
          </ac:spMkLst>
        </pc:spChg>
        <pc:spChg chg="mod">
          <ac:chgData name="Daniel Khashabi" userId="62390808-c838-45e6-be59-d6fd0d208bc8" providerId="ADAL" clId="{AF0ECCB0-95D5-C446-8EB3-6A6D85935981}" dt="2023-01-09T19:38:52.152" v="468"/>
          <ac:spMkLst>
            <pc:docMk/>
            <pc:sldMk cId="1702199255" sldId="1591"/>
            <ac:spMk id="27" creationId="{E1DCBDE3-6F0C-2E76-B9C4-2F2969B4115F}"/>
          </ac:spMkLst>
        </pc:spChg>
        <pc:spChg chg="mod">
          <ac:chgData name="Daniel Khashabi" userId="62390808-c838-45e6-be59-d6fd0d208bc8" providerId="ADAL" clId="{AF0ECCB0-95D5-C446-8EB3-6A6D85935981}" dt="2023-01-09T19:38:52.152" v="468"/>
          <ac:spMkLst>
            <pc:docMk/>
            <pc:sldMk cId="1702199255" sldId="1591"/>
            <ac:spMk id="28" creationId="{C2833DC6-8054-53AE-45E9-F84D1148BB3B}"/>
          </ac:spMkLst>
        </pc:spChg>
        <pc:spChg chg="mod">
          <ac:chgData name="Daniel Khashabi" userId="62390808-c838-45e6-be59-d6fd0d208bc8" providerId="ADAL" clId="{AF0ECCB0-95D5-C446-8EB3-6A6D85935981}" dt="2023-01-09T19:38:52.152" v="468"/>
          <ac:spMkLst>
            <pc:docMk/>
            <pc:sldMk cId="1702199255" sldId="1591"/>
            <ac:spMk id="29" creationId="{D2FFBA68-8B70-810E-BF8E-A5ABD9FCD255}"/>
          </ac:spMkLst>
        </pc:spChg>
        <pc:spChg chg="mod">
          <ac:chgData name="Daniel Khashabi" userId="62390808-c838-45e6-be59-d6fd0d208bc8" providerId="ADAL" clId="{AF0ECCB0-95D5-C446-8EB3-6A6D85935981}" dt="2023-01-09T19:38:52.152" v="468"/>
          <ac:spMkLst>
            <pc:docMk/>
            <pc:sldMk cId="1702199255" sldId="1591"/>
            <ac:spMk id="30" creationId="{23D4987A-C15C-6BB4-B390-F7D3F23D0F0B}"/>
          </ac:spMkLst>
        </pc:spChg>
        <pc:spChg chg="mod">
          <ac:chgData name="Daniel Khashabi" userId="62390808-c838-45e6-be59-d6fd0d208bc8" providerId="ADAL" clId="{AF0ECCB0-95D5-C446-8EB3-6A6D85935981}" dt="2023-01-09T19:38:52.152" v="468"/>
          <ac:spMkLst>
            <pc:docMk/>
            <pc:sldMk cId="1702199255" sldId="1591"/>
            <ac:spMk id="31" creationId="{222D58FD-38BF-0332-B1DB-3D9B3CF8C324}"/>
          </ac:spMkLst>
        </pc:spChg>
        <pc:spChg chg="mod">
          <ac:chgData name="Daniel Khashabi" userId="62390808-c838-45e6-be59-d6fd0d208bc8" providerId="ADAL" clId="{AF0ECCB0-95D5-C446-8EB3-6A6D85935981}" dt="2023-01-09T19:38:52.152" v="468"/>
          <ac:spMkLst>
            <pc:docMk/>
            <pc:sldMk cId="1702199255" sldId="1591"/>
            <ac:spMk id="32" creationId="{3D9B550C-5C5C-EA2A-19CB-C55D3B55D6BB}"/>
          </ac:spMkLst>
        </pc:spChg>
        <pc:spChg chg="mod">
          <ac:chgData name="Daniel Khashabi" userId="62390808-c838-45e6-be59-d6fd0d208bc8" providerId="ADAL" clId="{AF0ECCB0-95D5-C446-8EB3-6A6D85935981}" dt="2023-01-09T19:38:52.152" v="468"/>
          <ac:spMkLst>
            <pc:docMk/>
            <pc:sldMk cId="1702199255" sldId="1591"/>
            <ac:spMk id="33" creationId="{A94D29D5-EBE0-DE37-DF75-D415B4711DCD}"/>
          </ac:spMkLst>
        </pc:spChg>
        <pc:spChg chg="mod">
          <ac:chgData name="Daniel Khashabi" userId="62390808-c838-45e6-be59-d6fd0d208bc8" providerId="ADAL" clId="{AF0ECCB0-95D5-C446-8EB3-6A6D85935981}" dt="2023-01-09T19:38:52.152" v="468"/>
          <ac:spMkLst>
            <pc:docMk/>
            <pc:sldMk cId="1702199255" sldId="1591"/>
            <ac:spMk id="34" creationId="{86A79D9C-D422-35BB-E99D-155AFD230793}"/>
          </ac:spMkLst>
        </pc:spChg>
        <pc:spChg chg="mod">
          <ac:chgData name="Daniel Khashabi" userId="62390808-c838-45e6-be59-d6fd0d208bc8" providerId="ADAL" clId="{AF0ECCB0-95D5-C446-8EB3-6A6D85935981}" dt="2023-01-09T19:38:52.152" v="468"/>
          <ac:spMkLst>
            <pc:docMk/>
            <pc:sldMk cId="1702199255" sldId="1591"/>
            <ac:spMk id="35" creationId="{C9F9BACB-8C1C-F335-A1BE-D25A26F84721}"/>
          </ac:spMkLst>
        </pc:spChg>
        <pc:spChg chg="mod">
          <ac:chgData name="Daniel Khashabi" userId="62390808-c838-45e6-be59-d6fd0d208bc8" providerId="ADAL" clId="{AF0ECCB0-95D5-C446-8EB3-6A6D85935981}" dt="2023-01-09T19:38:52.152" v="468"/>
          <ac:spMkLst>
            <pc:docMk/>
            <pc:sldMk cId="1702199255" sldId="1591"/>
            <ac:spMk id="36" creationId="{6921B33C-19F6-9C97-03F2-5299DA553437}"/>
          </ac:spMkLst>
        </pc:spChg>
        <pc:spChg chg="mod">
          <ac:chgData name="Daniel Khashabi" userId="62390808-c838-45e6-be59-d6fd0d208bc8" providerId="ADAL" clId="{AF0ECCB0-95D5-C446-8EB3-6A6D85935981}" dt="2023-01-09T19:38:52.152" v="468"/>
          <ac:spMkLst>
            <pc:docMk/>
            <pc:sldMk cId="1702199255" sldId="1591"/>
            <ac:spMk id="37" creationId="{9C6C0A74-FB04-2DE7-B08D-C9075845B58D}"/>
          </ac:spMkLst>
        </pc:spChg>
        <pc:spChg chg="mod">
          <ac:chgData name="Daniel Khashabi" userId="62390808-c838-45e6-be59-d6fd0d208bc8" providerId="ADAL" clId="{AF0ECCB0-95D5-C446-8EB3-6A6D85935981}" dt="2023-01-09T19:38:52.152" v="468"/>
          <ac:spMkLst>
            <pc:docMk/>
            <pc:sldMk cId="1702199255" sldId="1591"/>
            <ac:spMk id="38" creationId="{436880A2-4C6B-00BD-C323-89A49837A427}"/>
          </ac:spMkLst>
        </pc:spChg>
        <pc:spChg chg="mod">
          <ac:chgData name="Daniel Khashabi" userId="62390808-c838-45e6-be59-d6fd0d208bc8" providerId="ADAL" clId="{AF0ECCB0-95D5-C446-8EB3-6A6D85935981}" dt="2023-01-09T19:38:52.152" v="468"/>
          <ac:spMkLst>
            <pc:docMk/>
            <pc:sldMk cId="1702199255" sldId="1591"/>
            <ac:spMk id="39" creationId="{0FEBF1E1-73D6-79E3-2D6C-622816881472}"/>
          </ac:spMkLst>
        </pc:spChg>
        <pc:spChg chg="mod">
          <ac:chgData name="Daniel Khashabi" userId="62390808-c838-45e6-be59-d6fd0d208bc8" providerId="ADAL" clId="{AF0ECCB0-95D5-C446-8EB3-6A6D85935981}" dt="2023-01-09T19:38:52.152" v="468"/>
          <ac:spMkLst>
            <pc:docMk/>
            <pc:sldMk cId="1702199255" sldId="1591"/>
            <ac:spMk id="40" creationId="{130C8D2D-5903-DCB6-C3C4-660F42BB2479}"/>
          </ac:spMkLst>
        </pc:spChg>
        <pc:spChg chg="mod">
          <ac:chgData name="Daniel Khashabi" userId="62390808-c838-45e6-be59-d6fd0d208bc8" providerId="ADAL" clId="{AF0ECCB0-95D5-C446-8EB3-6A6D85935981}" dt="2023-01-09T19:38:52.152" v="468"/>
          <ac:spMkLst>
            <pc:docMk/>
            <pc:sldMk cId="1702199255" sldId="1591"/>
            <ac:spMk id="41" creationId="{8589FEB8-862E-A1DA-61B7-E7D07B0113D9}"/>
          </ac:spMkLst>
        </pc:spChg>
        <pc:spChg chg="mod">
          <ac:chgData name="Daniel Khashabi" userId="62390808-c838-45e6-be59-d6fd0d208bc8" providerId="ADAL" clId="{AF0ECCB0-95D5-C446-8EB3-6A6D85935981}" dt="2023-01-09T19:38:52.152" v="468"/>
          <ac:spMkLst>
            <pc:docMk/>
            <pc:sldMk cId="1702199255" sldId="1591"/>
            <ac:spMk id="42" creationId="{AFCD7BC4-2118-382B-780D-9F810EFA1DD0}"/>
          </ac:spMkLst>
        </pc:spChg>
        <pc:spChg chg="mod">
          <ac:chgData name="Daniel Khashabi" userId="62390808-c838-45e6-be59-d6fd0d208bc8" providerId="ADAL" clId="{AF0ECCB0-95D5-C446-8EB3-6A6D85935981}" dt="2023-01-09T19:38:52.152" v="468"/>
          <ac:spMkLst>
            <pc:docMk/>
            <pc:sldMk cId="1702199255" sldId="1591"/>
            <ac:spMk id="43" creationId="{FD881431-047E-3B99-EFDD-B3AE61539168}"/>
          </ac:spMkLst>
        </pc:spChg>
        <pc:spChg chg="mod">
          <ac:chgData name="Daniel Khashabi" userId="62390808-c838-45e6-be59-d6fd0d208bc8" providerId="ADAL" clId="{AF0ECCB0-95D5-C446-8EB3-6A6D85935981}" dt="2023-01-09T19:38:52.152" v="468"/>
          <ac:spMkLst>
            <pc:docMk/>
            <pc:sldMk cId="1702199255" sldId="1591"/>
            <ac:spMk id="51" creationId="{F599804E-8736-BAE5-493A-FF150EC0794B}"/>
          </ac:spMkLst>
        </pc:spChg>
        <pc:spChg chg="mod">
          <ac:chgData name="Daniel Khashabi" userId="62390808-c838-45e6-be59-d6fd0d208bc8" providerId="ADAL" clId="{AF0ECCB0-95D5-C446-8EB3-6A6D85935981}" dt="2023-01-09T19:38:52.152" v="468"/>
          <ac:spMkLst>
            <pc:docMk/>
            <pc:sldMk cId="1702199255" sldId="1591"/>
            <ac:spMk id="52" creationId="{9DB59967-D645-D554-0821-21BFCDAB5326}"/>
          </ac:spMkLst>
        </pc:spChg>
        <pc:spChg chg="mod">
          <ac:chgData name="Daniel Khashabi" userId="62390808-c838-45e6-be59-d6fd0d208bc8" providerId="ADAL" clId="{AF0ECCB0-95D5-C446-8EB3-6A6D85935981}" dt="2023-01-09T19:38:52.152" v="468"/>
          <ac:spMkLst>
            <pc:docMk/>
            <pc:sldMk cId="1702199255" sldId="1591"/>
            <ac:spMk id="55" creationId="{513440BE-D529-CC5E-94EF-C7A9C896516C}"/>
          </ac:spMkLst>
        </pc:spChg>
        <pc:spChg chg="mod">
          <ac:chgData name="Daniel Khashabi" userId="62390808-c838-45e6-be59-d6fd0d208bc8" providerId="ADAL" clId="{AF0ECCB0-95D5-C446-8EB3-6A6D85935981}" dt="2023-01-09T19:38:52.152" v="468"/>
          <ac:spMkLst>
            <pc:docMk/>
            <pc:sldMk cId="1702199255" sldId="1591"/>
            <ac:spMk id="60" creationId="{22E14FD0-5BB1-AFB3-FFFA-1486DBDD087D}"/>
          </ac:spMkLst>
        </pc:spChg>
        <pc:spChg chg="mod">
          <ac:chgData name="Daniel Khashabi" userId="62390808-c838-45e6-be59-d6fd0d208bc8" providerId="ADAL" clId="{AF0ECCB0-95D5-C446-8EB3-6A6D85935981}" dt="2023-01-09T19:38:52.152" v="468"/>
          <ac:spMkLst>
            <pc:docMk/>
            <pc:sldMk cId="1702199255" sldId="1591"/>
            <ac:spMk id="63" creationId="{8E72FF81-D77A-B815-C79E-A5780206B4AD}"/>
          </ac:spMkLst>
        </pc:spChg>
        <pc:spChg chg="mod">
          <ac:chgData name="Daniel Khashabi" userId="62390808-c838-45e6-be59-d6fd0d208bc8" providerId="ADAL" clId="{AF0ECCB0-95D5-C446-8EB3-6A6D85935981}" dt="2023-01-09T19:38:52.152" v="468"/>
          <ac:spMkLst>
            <pc:docMk/>
            <pc:sldMk cId="1702199255" sldId="1591"/>
            <ac:spMk id="65" creationId="{061202E6-CA51-43AA-51EC-91061F1D143F}"/>
          </ac:spMkLst>
        </pc:spChg>
        <pc:spChg chg="mod">
          <ac:chgData name="Daniel Khashabi" userId="62390808-c838-45e6-be59-d6fd0d208bc8" providerId="ADAL" clId="{AF0ECCB0-95D5-C446-8EB3-6A6D85935981}" dt="2023-01-09T19:38:52.152" v="468"/>
          <ac:spMkLst>
            <pc:docMk/>
            <pc:sldMk cId="1702199255" sldId="1591"/>
            <ac:spMk id="66" creationId="{2E441058-38B6-B503-473E-A72E479C8C29}"/>
          </ac:spMkLst>
        </pc:spChg>
        <pc:spChg chg="mod">
          <ac:chgData name="Daniel Khashabi" userId="62390808-c838-45e6-be59-d6fd0d208bc8" providerId="ADAL" clId="{AF0ECCB0-95D5-C446-8EB3-6A6D85935981}" dt="2023-01-09T19:38:52.152" v="468"/>
          <ac:spMkLst>
            <pc:docMk/>
            <pc:sldMk cId="1702199255" sldId="1591"/>
            <ac:spMk id="73" creationId="{C6AA181B-2B5F-20E6-0D45-36F81704818E}"/>
          </ac:spMkLst>
        </pc:spChg>
        <pc:spChg chg="mod">
          <ac:chgData name="Daniel Khashabi" userId="62390808-c838-45e6-be59-d6fd0d208bc8" providerId="ADAL" clId="{AF0ECCB0-95D5-C446-8EB3-6A6D85935981}" dt="2023-01-09T19:38:52.152" v="468"/>
          <ac:spMkLst>
            <pc:docMk/>
            <pc:sldMk cId="1702199255" sldId="1591"/>
            <ac:spMk id="74" creationId="{14CDBCB8-82EA-601B-CDF8-AC2AA6498165}"/>
          </ac:spMkLst>
        </pc:spChg>
        <pc:spChg chg="mod">
          <ac:chgData name="Daniel Khashabi" userId="62390808-c838-45e6-be59-d6fd0d208bc8" providerId="ADAL" clId="{AF0ECCB0-95D5-C446-8EB3-6A6D85935981}" dt="2023-01-09T19:38:52.152" v="468"/>
          <ac:spMkLst>
            <pc:docMk/>
            <pc:sldMk cId="1702199255" sldId="1591"/>
            <ac:spMk id="77" creationId="{ECBD63D3-ED4E-6989-4320-69966C7669ED}"/>
          </ac:spMkLst>
        </pc:spChg>
        <pc:spChg chg="mod">
          <ac:chgData name="Daniel Khashabi" userId="62390808-c838-45e6-be59-d6fd0d208bc8" providerId="ADAL" clId="{AF0ECCB0-95D5-C446-8EB3-6A6D85935981}" dt="2023-01-09T19:38:52.152" v="468"/>
          <ac:spMkLst>
            <pc:docMk/>
            <pc:sldMk cId="1702199255" sldId="1591"/>
            <ac:spMk id="82" creationId="{3FA1E966-021B-DCAC-F5D8-DB5B411D2312}"/>
          </ac:spMkLst>
        </pc:spChg>
        <pc:spChg chg="mod">
          <ac:chgData name="Daniel Khashabi" userId="62390808-c838-45e6-be59-d6fd0d208bc8" providerId="ADAL" clId="{AF0ECCB0-95D5-C446-8EB3-6A6D85935981}" dt="2023-01-09T19:38:52.152" v="468"/>
          <ac:spMkLst>
            <pc:docMk/>
            <pc:sldMk cId="1702199255" sldId="1591"/>
            <ac:spMk id="84" creationId="{0BD34000-D330-9DD6-6009-2C98A5699FE7}"/>
          </ac:spMkLst>
        </pc:spChg>
        <pc:spChg chg="mod">
          <ac:chgData name="Daniel Khashabi" userId="62390808-c838-45e6-be59-d6fd0d208bc8" providerId="ADAL" clId="{AF0ECCB0-95D5-C446-8EB3-6A6D85935981}" dt="2023-01-09T19:38:52.152" v="468"/>
          <ac:spMkLst>
            <pc:docMk/>
            <pc:sldMk cId="1702199255" sldId="1591"/>
            <ac:spMk id="96" creationId="{82A38D17-D7D0-5236-CFDF-A12B795A49CF}"/>
          </ac:spMkLst>
        </pc:spChg>
        <pc:spChg chg="mod">
          <ac:chgData name="Daniel Khashabi" userId="62390808-c838-45e6-be59-d6fd0d208bc8" providerId="ADAL" clId="{AF0ECCB0-95D5-C446-8EB3-6A6D85935981}" dt="2023-01-09T19:38:52.152" v="468"/>
          <ac:spMkLst>
            <pc:docMk/>
            <pc:sldMk cId="1702199255" sldId="1591"/>
            <ac:spMk id="97" creationId="{9BA33CBF-8CE9-F845-242C-8CE777AD226D}"/>
          </ac:spMkLst>
        </pc:spChg>
        <pc:spChg chg="mod">
          <ac:chgData name="Daniel Khashabi" userId="62390808-c838-45e6-be59-d6fd0d208bc8" providerId="ADAL" clId="{AF0ECCB0-95D5-C446-8EB3-6A6D85935981}" dt="2023-01-09T19:38:52.152" v="468"/>
          <ac:spMkLst>
            <pc:docMk/>
            <pc:sldMk cId="1702199255" sldId="1591"/>
            <ac:spMk id="100" creationId="{5CDDCBD5-640D-22BE-D099-7570C7233264}"/>
          </ac:spMkLst>
        </pc:spChg>
        <pc:spChg chg="mod">
          <ac:chgData name="Daniel Khashabi" userId="62390808-c838-45e6-be59-d6fd0d208bc8" providerId="ADAL" clId="{AF0ECCB0-95D5-C446-8EB3-6A6D85935981}" dt="2023-01-09T19:38:52.152" v="468"/>
          <ac:spMkLst>
            <pc:docMk/>
            <pc:sldMk cId="1702199255" sldId="1591"/>
            <ac:spMk id="101" creationId="{9D415FD6-7895-306D-9414-0C307E297B01}"/>
          </ac:spMkLst>
        </pc:spChg>
        <pc:spChg chg="mod">
          <ac:chgData name="Daniel Khashabi" userId="62390808-c838-45e6-be59-d6fd0d208bc8" providerId="ADAL" clId="{AF0ECCB0-95D5-C446-8EB3-6A6D85935981}" dt="2023-01-09T19:38:52.152" v="468"/>
          <ac:spMkLst>
            <pc:docMk/>
            <pc:sldMk cId="1702199255" sldId="1591"/>
            <ac:spMk id="107" creationId="{9196A0DC-8429-2BE3-545B-57F9ED81BC4B}"/>
          </ac:spMkLst>
        </pc:spChg>
        <pc:spChg chg="mod">
          <ac:chgData name="Daniel Khashabi" userId="62390808-c838-45e6-be59-d6fd0d208bc8" providerId="ADAL" clId="{AF0ECCB0-95D5-C446-8EB3-6A6D85935981}" dt="2023-01-09T19:38:52.152" v="468"/>
          <ac:spMkLst>
            <pc:docMk/>
            <pc:sldMk cId="1702199255" sldId="1591"/>
            <ac:spMk id="113" creationId="{B1667AA8-6706-B8C3-7F7F-74FF1EC30E0C}"/>
          </ac:spMkLst>
        </pc:spChg>
        <pc:spChg chg="mod">
          <ac:chgData name="Daniel Khashabi" userId="62390808-c838-45e6-be59-d6fd0d208bc8" providerId="ADAL" clId="{AF0ECCB0-95D5-C446-8EB3-6A6D85935981}" dt="2023-01-09T19:38:52.152" v="468"/>
          <ac:spMkLst>
            <pc:docMk/>
            <pc:sldMk cId="1702199255" sldId="1591"/>
            <ac:spMk id="114" creationId="{E56949DF-BD7D-72E8-142A-F641CAB1F762}"/>
          </ac:spMkLst>
        </pc:spChg>
        <pc:spChg chg="mod">
          <ac:chgData name="Daniel Khashabi" userId="62390808-c838-45e6-be59-d6fd0d208bc8" providerId="ADAL" clId="{AF0ECCB0-95D5-C446-8EB3-6A6D85935981}" dt="2023-01-09T19:38:52.152" v="468"/>
          <ac:spMkLst>
            <pc:docMk/>
            <pc:sldMk cId="1702199255" sldId="1591"/>
            <ac:spMk id="117" creationId="{0222F006-D53E-60E8-070D-09EA42DC009F}"/>
          </ac:spMkLst>
        </pc:spChg>
        <pc:spChg chg="mod">
          <ac:chgData name="Daniel Khashabi" userId="62390808-c838-45e6-be59-d6fd0d208bc8" providerId="ADAL" clId="{AF0ECCB0-95D5-C446-8EB3-6A6D85935981}" dt="2023-01-09T19:38:52.152" v="468"/>
          <ac:spMkLst>
            <pc:docMk/>
            <pc:sldMk cId="1702199255" sldId="1591"/>
            <ac:spMk id="124" creationId="{A444E496-5EB0-82DB-C66E-9FBD29B6B9B4}"/>
          </ac:spMkLst>
        </pc:spChg>
        <pc:spChg chg="add del mod">
          <ac:chgData name="Daniel Khashabi" userId="62390808-c838-45e6-be59-d6fd0d208bc8" providerId="ADAL" clId="{AF0ECCB0-95D5-C446-8EB3-6A6D85935981}" dt="2023-01-10T15:58:11.064" v="4505" actId="478"/>
          <ac:spMkLst>
            <pc:docMk/>
            <pc:sldMk cId="1702199255" sldId="1591"/>
            <ac:spMk id="125" creationId="{425A2925-1A64-F6A6-F270-2D6285A693D4}"/>
          </ac:spMkLst>
        </pc:spChg>
        <pc:spChg chg="mod">
          <ac:chgData name="Daniel Khashabi" userId="62390808-c838-45e6-be59-d6fd0d208bc8" providerId="ADAL" clId="{AF0ECCB0-95D5-C446-8EB3-6A6D85935981}" dt="2023-01-09T19:39:29.289" v="469"/>
          <ac:spMkLst>
            <pc:docMk/>
            <pc:sldMk cId="1702199255" sldId="1591"/>
            <ac:spMk id="128" creationId="{F3EC8C04-6953-E090-D54E-B457D30FF5EB}"/>
          </ac:spMkLst>
        </pc:spChg>
        <pc:spChg chg="mod">
          <ac:chgData name="Daniel Khashabi" userId="62390808-c838-45e6-be59-d6fd0d208bc8" providerId="ADAL" clId="{AF0ECCB0-95D5-C446-8EB3-6A6D85935981}" dt="2023-01-09T19:39:29.289" v="469"/>
          <ac:spMkLst>
            <pc:docMk/>
            <pc:sldMk cId="1702199255" sldId="1591"/>
            <ac:spMk id="129" creationId="{0711A3F9-F191-760F-5534-56E55E5AEE13}"/>
          </ac:spMkLst>
        </pc:spChg>
        <pc:spChg chg="mod">
          <ac:chgData name="Daniel Khashabi" userId="62390808-c838-45e6-be59-d6fd0d208bc8" providerId="ADAL" clId="{AF0ECCB0-95D5-C446-8EB3-6A6D85935981}" dt="2023-01-09T19:38:52.152" v="468"/>
          <ac:spMkLst>
            <pc:docMk/>
            <pc:sldMk cId="1702199255" sldId="1591"/>
            <ac:spMk id="131" creationId="{DBDA3B3A-E776-90C5-47CD-A263D1EB9756}"/>
          </ac:spMkLst>
        </pc:spChg>
        <pc:spChg chg="mod">
          <ac:chgData name="Daniel Khashabi" userId="62390808-c838-45e6-be59-d6fd0d208bc8" providerId="ADAL" clId="{AF0ECCB0-95D5-C446-8EB3-6A6D85935981}" dt="2023-01-09T19:38:52.152" v="468"/>
          <ac:spMkLst>
            <pc:docMk/>
            <pc:sldMk cId="1702199255" sldId="1591"/>
            <ac:spMk id="132" creationId="{122EE574-94D4-BBB1-C593-480598E9DAD6}"/>
          </ac:spMkLst>
        </pc:spChg>
        <pc:spChg chg="mod">
          <ac:chgData name="Daniel Khashabi" userId="62390808-c838-45e6-be59-d6fd0d208bc8" providerId="ADAL" clId="{AF0ECCB0-95D5-C446-8EB3-6A6D85935981}" dt="2023-01-10T15:58:08.013" v="4504" actId="120"/>
          <ac:spMkLst>
            <pc:docMk/>
            <pc:sldMk cId="1702199255" sldId="1591"/>
            <ac:spMk id="142" creationId="{185BFF6F-8170-E1BD-248F-5B262D395E4E}"/>
          </ac:spMkLst>
        </pc:spChg>
      </pc:sldChg>
      <pc:sldChg chg="modSp add mod">
        <pc:chgData name="Daniel Khashabi" userId="62390808-c838-45e6-be59-d6fd0d208bc8" providerId="ADAL" clId="{AF0ECCB0-95D5-C446-8EB3-6A6D85935981}" dt="2023-01-09T20:47:09.014" v="1497" actId="1037"/>
        <pc:sldMkLst>
          <pc:docMk/>
          <pc:sldMk cId="2994308362" sldId="1592"/>
        </pc:sldMkLst>
        <pc:spChg chg="mod">
          <ac:chgData name="Daniel Khashabi" userId="62390808-c838-45e6-be59-d6fd0d208bc8" providerId="ADAL" clId="{AF0ECCB0-95D5-C446-8EB3-6A6D85935981}" dt="2023-01-09T19:37:57.844" v="459" actId="27636"/>
          <ac:spMkLst>
            <pc:docMk/>
            <pc:sldMk cId="2994308362" sldId="1592"/>
            <ac:spMk id="2" creationId="{906B59F0-692C-2368-AE20-C098BA977784}"/>
          </ac:spMkLst>
        </pc:spChg>
        <pc:spChg chg="mod">
          <ac:chgData name="Daniel Khashabi" userId="62390808-c838-45e6-be59-d6fd0d208bc8" providerId="ADAL" clId="{AF0ECCB0-95D5-C446-8EB3-6A6D85935981}" dt="2023-01-09T19:39:29.289" v="469"/>
          <ac:spMkLst>
            <pc:docMk/>
            <pc:sldMk cId="2994308362" sldId="1592"/>
            <ac:spMk id="3" creationId="{6FF5AEBA-CBBD-9E0C-14DD-90D901825CC2}"/>
          </ac:spMkLst>
        </pc:spChg>
        <pc:spChg chg="mod">
          <ac:chgData name="Daniel Khashabi" userId="62390808-c838-45e6-be59-d6fd0d208bc8" providerId="ADAL" clId="{AF0ECCB0-95D5-C446-8EB3-6A6D85935981}" dt="2023-01-09T19:38:52.152" v="468"/>
          <ac:spMkLst>
            <pc:docMk/>
            <pc:sldMk cId="2994308362" sldId="1592"/>
            <ac:spMk id="4" creationId="{AF4EF17E-671C-E8AD-2C71-B6C0D2356491}"/>
          </ac:spMkLst>
        </pc:spChg>
        <pc:spChg chg="mod">
          <ac:chgData name="Daniel Khashabi" userId="62390808-c838-45e6-be59-d6fd0d208bc8" providerId="ADAL" clId="{AF0ECCB0-95D5-C446-8EB3-6A6D85935981}" dt="2023-01-09T19:38:52.152" v="468"/>
          <ac:spMkLst>
            <pc:docMk/>
            <pc:sldMk cId="2994308362" sldId="1592"/>
            <ac:spMk id="5" creationId="{17BCE07D-3C93-2864-E7D9-EE1C55949E53}"/>
          </ac:spMkLst>
        </pc:spChg>
        <pc:spChg chg="mod">
          <ac:chgData name="Daniel Khashabi" userId="62390808-c838-45e6-be59-d6fd0d208bc8" providerId="ADAL" clId="{AF0ECCB0-95D5-C446-8EB3-6A6D85935981}" dt="2023-01-09T19:38:52.152" v="468"/>
          <ac:spMkLst>
            <pc:docMk/>
            <pc:sldMk cId="2994308362" sldId="1592"/>
            <ac:spMk id="8" creationId="{B05AF2D4-03C1-697C-C1CC-87226D4B5936}"/>
          </ac:spMkLst>
        </pc:spChg>
        <pc:picChg chg="mod">
          <ac:chgData name="Daniel Khashabi" userId="62390808-c838-45e6-be59-d6fd0d208bc8" providerId="ADAL" clId="{AF0ECCB0-95D5-C446-8EB3-6A6D85935981}" dt="2023-01-09T20:47:09.014" v="1497" actId="1037"/>
          <ac:picMkLst>
            <pc:docMk/>
            <pc:sldMk cId="2994308362" sldId="1592"/>
            <ac:picMk id="6" creationId="{5E2450A7-F454-E3C8-1221-C3EE7F86815A}"/>
          </ac:picMkLst>
        </pc:picChg>
      </pc:sldChg>
      <pc:sldChg chg="modSp add mod modShow">
        <pc:chgData name="Daniel Khashabi" userId="62390808-c838-45e6-be59-d6fd0d208bc8" providerId="ADAL" clId="{AF0ECCB0-95D5-C446-8EB3-6A6D85935981}" dt="2023-01-09T20:47:18.571" v="1498" actId="729"/>
        <pc:sldMkLst>
          <pc:docMk/>
          <pc:sldMk cId="3916839582" sldId="1593"/>
        </pc:sldMkLst>
        <pc:spChg chg="mod">
          <ac:chgData name="Daniel Khashabi" userId="62390808-c838-45e6-be59-d6fd0d208bc8" providerId="ADAL" clId="{AF0ECCB0-95D5-C446-8EB3-6A6D85935981}" dt="2023-01-09T19:37:57.935" v="460" actId="27636"/>
          <ac:spMkLst>
            <pc:docMk/>
            <pc:sldMk cId="3916839582" sldId="1593"/>
            <ac:spMk id="2" creationId="{906B59F0-692C-2368-AE20-C098BA977784}"/>
          </ac:spMkLst>
        </pc:spChg>
        <pc:spChg chg="mod">
          <ac:chgData name="Daniel Khashabi" userId="62390808-c838-45e6-be59-d6fd0d208bc8" providerId="ADAL" clId="{AF0ECCB0-95D5-C446-8EB3-6A6D85935981}" dt="2023-01-09T19:39:29.289" v="469"/>
          <ac:spMkLst>
            <pc:docMk/>
            <pc:sldMk cId="3916839582" sldId="1593"/>
            <ac:spMk id="3" creationId="{6FF5AEBA-CBBD-9E0C-14DD-90D901825CC2}"/>
          </ac:spMkLst>
        </pc:spChg>
        <pc:spChg chg="mod">
          <ac:chgData name="Daniel Khashabi" userId="62390808-c838-45e6-be59-d6fd0d208bc8" providerId="ADAL" clId="{AF0ECCB0-95D5-C446-8EB3-6A6D85935981}" dt="2023-01-09T19:39:29.289" v="469"/>
          <ac:spMkLst>
            <pc:docMk/>
            <pc:sldMk cId="3916839582" sldId="1593"/>
            <ac:spMk id="4" creationId="{AF4EF17E-671C-E8AD-2C71-B6C0D2356491}"/>
          </ac:spMkLst>
        </pc:spChg>
        <pc:spChg chg="mod">
          <ac:chgData name="Daniel Khashabi" userId="62390808-c838-45e6-be59-d6fd0d208bc8" providerId="ADAL" clId="{AF0ECCB0-95D5-C446-8EB3-6A6D85935981}" dt="2023-01-09T19:38:52.152" v="468"/>
          <ac:spMkLst>
            <pc:docMk/>
            <pc:sldMk cId="3916839582" sldId="1593"/>
            <ac:spMk id="6" creationId="{AA5A8D1D-7041-6CC1-9D27-D69F6C062CAF}"/>
          </ac:spMkLst>
        </pc:spChg>
        <pc:spChg chg="mod">
          <ac:chgData name="Daniel Khashabi" userId="62390808-c838-45e6-be59-d6fd0d208bc8" providerId="ADAL" clId="{AF0ECCB0-95D5-C446-8EB3-6A6D85935981}" dt="2023-01-09T19:38:52.152" v="468"/>
          <ac:spMkLst>
            <pc:docMk/>
            <pc:sldMk cId="3916839582" sldId="1593"/>
            <ac:spMk id="8" creationId="{B05AF2D4-03C1-697C-C1CC-87226D4B5936}"/>
          </ac:spMkLst>
        </pc:spChg>
      </pc:sldChg>
      <pc:sldChg chg="addSp delSp modSp add mod delAnim chgLayout modNotes">
        <pc:chgData name="Daniel Khashabi" userId="62390808-c838-45e6-be59-d6fd0d208bc8" providerId="ADAL" clId="{AF0ECCB0-95D5-C446-8EB3-6A6D85935981}" dt="2023-01-10T15:53:04.457" v="4248"/>
        <pc:sldMkLst>
          <pc:docMk/>
          <pc:sldMk cId="2138389452" sldId="1597"/>
        </pc:sldMkLst>
        <pc:spChg chg="mod ord">
          <ac:chgData name="Daniel Khashabi" userId="62390808-c838-45e6-be59-d6fd0d208bc8" providerId="ADAL" clId="{AF0ECCB0-95D5-C446-8EB3-6A6D85935981}" dt="2023-01-10T15:53:04.457" v="4248"/>
          <ac:spMkLst>
            <pc:docMk/>
            <pc:sldMk cId="2138389452" sldId="1597"/>
            <ac:spMk id="2" creationId="{953ED47A-3027-1985-0980-096D263C53C4}"/>
          </ac:spMkLst>
        </pc:spChg>
        <pc:spChg chg="mod ord">
          <ac:chgData name="Daniel Khashabi" userId="62390808-c838-45e6-be59-d6fd0d208bc8" providerId="ADAL" clId="{AF0ECCB0-95D5-C446-8EB3-6A6D85935981}" dt="2023-01-10T15:50:14.343" v="4164" actId="700"/>
          <ac:spMkLst>
            <pc:docMk/>
            <pc:sldMk cId="2138389452" sldId="1597"/>
            <ac:spMk id="3" creationId="{B3651168-230B-6999-B5E7-80B44E76D5AB}"/>
          </ac:spMkLst>
        </pc:spChg>
        <pc:spChg chg="add mod">
          <ac:chgData name="Daniel Khashabi" userId="62390808-c838-45e6-be59-d6fd0d208bc8" providerId="ADAL" clId="{AF0ECCB0-95D5-C446-8EB3-6A6D85935981}" dt="2023-01-10T15:52:00.924" v="4187" actId="122"/>
          <ac:spMkLst>
            <pc:docMk/>
            <pc:sldMk cId="2138389452" sldId="1597"/>
            <ac:spMk id="7" creationId="{3A86C3C1-45E6-0E64-CF9F-0BD8B700AF92}"/>
          </ac:spMkLst>
        </pc:spChg>
        <pc:spChg chg="mod">
          <ac:chgData name="Daniel Khashabi" userId="62390808-c838-45e6-be59-d6fd0d208bc8" providerId="ADAL" clId="{AF0ECCB0-95D5-C446-8EB3-6A6D85935981}" dt="2023-01-09T19:38:52.152" v="468"/>
          <ac:spMkLst>
            <pc:docMk/>
            <pc:sldMk cId="2138389452" sldId="1597"/>
            <ac:spMk id="127" creationId="{2F12DE1B-F45E-E0F9-93FD-EB559ED31C12}"/>
          </ac:spMkLst>
        </pc:spChg>
        <pc:spChg chg="del mod">
          <ac:chgData name="Daniel Khashabi" userId="62390808-c838-45e6-be59-d6fd0d208bc8" providerId="ADAL" clId="{AF0ECCB0-95D5-C446-8EB3-6A6D85935981}" dt="2023-01-10T15:47:29.555" v="4082" actId="478"/>
          <ac:spMkLst>
            <pc:docMk/>
            <pc:sldMk cId="2138389452" sldId="1597"/>
            <ac:spMk id="135" creationId="{8165BE67-34D7-B33A-FA94-D12728626A87}"/>
          </ac:spMkLst>
        </pc:spChg>
        <pc:spChg chg="mod ord">
          <ac:chgData name="Daniel Khashabi" userId="62390808-c838-45e6-be59-d6fd0d208bc8" providerId="ADAL" clId="{AF0ECCB0-95D5-C446-8EB3-6A6D85935981}" dt="2023-01-10T15:52:20.697" v="4191" actId="113"/>
          <ac:spMkLst>
            <pc:docMk/>
            <pc:sldMk cId="2138389452" sldId="1597"/>
            <ac:spMk id="142" creationId="{185BFF6F-8170-E1BD-248F-5B262D395E4E}"/>
          </ac:spMkLst>
        </pc:spChg>
        <pc:picChg chg="add mod">
          <ac:chgData name="Daniel Khashabi" userId="62390808-c838-45e6-be59-d6fd0d208bc8" providerId="ADAL" clId="{AF0ECCB0-95D5-C446-8EB3-6A6D85935981}" dt="2023-01-10T15:52:18.898" v="4190" actId="1076"/>
          <ac:picMkLst>
            <pc:docMk/>
            <pc:sldMk cId="2138389452" sldId="1597"/>
            <ac:picMk id="5" creationId="{0F0E725A-B298-3517-433D-5F5687248402}"/>
          </ac:picMkLst>
        </pc:picChg>
      </pc:sldChg>
      <pc:sldChg chg="modSp add del mod ord modNotes">
        <pc:chgData name="Daniel Khashabi" userId="62390808-c838-45e6-be59-d6fd0d208bc8" providerId="ADAL" clId="{AF0ECCB0-95D5-C446-8EB3-6A6D85935981}" dt="2023-01-10T15:54:58.135" v="4294" actId="2696"/>
        <pc:sldMkLst>
          <pc:docMk/>
          <pc:sldMk cId="167545185" sldId="1598"/>
        </pc:sldMkLst>
        <pc:spChg chg="mod">
          <ac:chgData name="Daniel Khashabi" userId="62390808-c838-45e6-be59-d6fd0d208bc8" providerId="ADAL" clId="{AF0ECCB0-95D5-C446-8EB3-6A6D85935981}" dt="2023-01-10T15:54:07.394" v="4254"/>
          <ac:spMkLst>
            <pc:docMk/>
            <pc:sldMk cId="167545185" sldId="1598"/>
            <ac:spMk id="2" creationId="{953ED47A-3027-1985-0980-096D263C53C4}"/>
          </ac:spMkLst>
        </pc:spChg>
        <pc:spChg chg="mod">
          <ac:chgData name="Daniel Khashabi" userId="62390808-c838-45e6-be59-d6fd0d208bc8" providerId="ADAL" clId="{AF0ECCB0-95D5-C446-8EB3-6A6D85935981}" dt="2023-01-09T19:38:52.152" v="468"/>
          <ac:spMkLst>
            <pc:docMk/>
            <pc:sldMk cId="167545185" sldId="1598"/>
            <ac:spMk id="3" creationId="{29A4EE43-4436-5CB0-4168-2E5D1E157B0D}"/>
          </ac:spMkLst>
        </pc:spChg>
        <pc:spChg chg="mod">
          <ac:chgData name="Daniel Khashabi" userId="62390808-c838-45e6-be59-d6fd0d208bc8" providerId="ADAL" clId="{AF0ECCB0-95D5-C446-8EB3-6A6D85935981}" dt="2023-01-09T19:38:52.152" v="468"/>
          <ac:spMkLst>
            <pc:docMk/>
            <pc:sldMk cId="167545185" sldId="1598"/>
            <ac:spMk id="6" creationId="{556E8FAC-D2BE-E6A6-DBBA-B9BBD21A982F}"/>
          </ac:spMkLst>
        </pc:spChg>
        <pc:spChg chg="mod">
          <ac:chgData name="Daniel Khashabi" userId="62390808-c838-45e6-be59-d6fd0d208bc8" providerId="ADAL" clId="{AF0ECCB0-95D5-C446-8EB3-6A6D85935981}" dt="2023-01-09T19:38:52.152" v="468"/>
          <ac:spMkLst>
            <pc:docMk/>
            <pc:sldMk cId="167545185" sldId="1598"/>
            <ac:spMk id="127" creationId="{2F12DE1B-F45E-E0F9-93FD-EB559ED31C12}"/>
          </ac:spMkLst>
        </pc:spChg>
        <pc:spChg chg="mod">
          <ac:chgData name="Daniel Khashabi" userId="62390808-c838-45e6-be59-d6fd0d208bc8" providerId="ADAL" clId="{AF0ECCB0-95D5-C446-8EB3-6A6D85935981}" dt="2023-01-10T15:54:22.195" v="4257" actId="21"/>
          <ac:spMkLst>
            <pc:docMk/>
            <pc:sldMk cId="167545185" sldId="1598"/>
            <ac:spMk id="135" creationId="{8165BE67-34D7-B33A-FA94-D12728626A87}"/>
          </ac:spMkLst>
        </pc:spChg>
      </pc:sldChg>
      <pc:sldChg chg="modSp add del mod modNotes">
        <pc:chgData name="Daniel Khashabi" userId="62390808-c838-45e6-be59-d6fd0d208bc8" providerId="ADAL" clId="{AF0ECCB0-95D5-C446-8EB3-6A6D85935981}" dt="2023-01-10T15:58:14.739" v="4506" actId="2696"/>
        <pc:sldMkLst>
          <pc:docMk/>
          <pc:sldMk cId="1119788886" sldId="1600"/>
        </pc:sldMkLst>
        <pc:spChg chg="mod">
          <ac:chgData name="Daniel Khashabi" userId="62390808-c838-45e6-be59-d6fd0d208bc8" providerId="ADAL" clId="{AF0ECCB0-95D5-C446-8EB3-6A6D85935981}" dt="2023-01-10T02:18:45.718" v="3030"/>
          <ac:spMkLst>
            <pc:docMk/>
            <pc:sldMk cId="1119788886" sldId="1600"/>
            <ac:spMk id="2" creationId="{953ED47A-3027-1985-0980-096D263C53C4}"/>
          </ac:spMkLst>
        </pc:spChg>
        <pc:spChg chg="mod">
          <ac:chgData name="Daniel Khashabi" userId="62390808-c838-45e6-be59-d6fd0d208bc8" providerId="ADAL" clId="{AF0ECCB0-95D5-C446-8EB3-6A6D85935981}" dt="2023-01-09T19:38:52.152" v="468"/>
          <ac:spMkLst>
            <pc:docMk/>
            <pc:sldMk cId="1119788886" sldId="1600"/>
            <ac:spMk id="3" creationId="{9EC67CCB-95EE-1934-35AC-186CCA9D9921}"/>
          </ac:spMkLst>
        </pc:spChg>
        <pc:spChg chg="mod">
          <ac:chgData name="Daniel Khashabi" userId="62390808-c838-45e6-be59-d6fd0d208bc8" providerId="ADAL" clId="{AF0ECCB0-95D5-C446-8EB3-6A6D85935981}" dt="2023-01-09T19:38:52.152" v="468"/>
          <ac:spMkLst>
            <pc:docMk/>
            <pc:sldMk cId="1119788886" sldId="1600"/>
            <ac:spMk id="127" creationId="{2F12DE1B-F45E-E0F9-93FD-EB559ED31C12}"/>
          </ac:spMkLst>
        </pc:spChg>
        <pc:spChg chg="mod">
          <ac:chgData name="Daniel Khashabi" userId="62390808-c838-45e6-be59-d6fd0d208bc8" providerId="ADAL" clId="{AF0ECCB0-95D5-C446-8EB3-6A6D85935981}" dt="2023-01-10T02:05:16.357" v="2717"/>
          <ac:spMkLst>
            <pc:docMk/>
            <pc:sldMk cId="1119788886" sldId="1600"/>
            <ac:spMk id="142" creationId="{185BFF6F-8170-E1BD-248F-5B262D395E4E}"/>
          </ac:spMkLst>
        </pc:spChg>
      </pc:sldChg>
      <pc:sldChg chg="addSp delSp modSp new mod modClrScheme chgLayout">
        <pc:chgData name="Daniel Khashabi" userId="62390808-c838-45e6-be59-d6fd0d208bc8" providerId="ADAL" clId="{AF0ECCB0-95D5-C446-8EB3-6A6D85935981}" dt="2023-01-09T19:42:31.462" v="905" actId="20577"/>
        <pc:sldMkLst>
          <pc:docMk/>
          <pc:sldMk cId="1665568962" sldId="1601"/>
        </pc:sldMkLst>
        <pc:spChg chg="del mod ord">
          <ac:chgData name="Daniel Khashabi" userId="62390808-c838-45e6-be59-d6fd0d208bc8" providerId="ADAL" clId="{AF0ECCB0-95D5-C446-8EB3-6A6D85935981}" dt="2023-01-09T19:40:20.177" v="472" actId="700"/>
          <ac:spMkLst>
            <pc:docMk/>
            <pc:sldMk cId="1665568962" sldId="1601"/>
            <ac:spMk id="2" creationId="{E1E28F02-C115-E767-B23A-47434F0D0FE7}"/>
          </ac:spMkLst>
        </pc:spChg>
        <pc:spChg chg="del mod ord">
          <ac:chgData name="Daniel Khashabi" userId="62390808-c838-45e6-be59-d6fd0d208bc8" providerId="ADAL" clId="{AF0ECCB0-95D5-C446-8EB3-6A6D85935981}" dt="2023-01-09T19:40:20.177" v="472" actId="700"/>
          <ac:spMkLst>
            <pc:docMk/>
            <pc:sldMk cId="1665568962" sldId="1601"/>
            <ac:spMk id="3" creationId="{BB2F0BC1-7836-6EAD-9551-98D2E7B94E6C}"/>
          </ac:spMkLst>
        </pc:spChg>
        <pc:spChg chg="del">
          <ac:chgData name="Daniel Khashabi" userId="62390808-c838-45e6-be59-d6fd0d208bc8" providerId="ADAL" clId="{AF0ECCB0-95D5-C446-8EB3-6A6D85935981}" dt="2023-01-09T19:40:20.177" v="472" actId="700"/>
          <ac:spMkLst>
            <pc:docMk/>
            <pc:sldMk cId="1665568962" sldId="1601"/>
            <ac:spMk id="4" creationId="{538F6C39-7AC5-A511-99A6-EF69C9F00CBA}"/>
          </ac:spMkLst>
        </pc:spChg>
        <pc:spChg chg="del">
          <ac:chgData name="Daniel Khashabi" userId="62390808-c838-45e6-be59-d6fd0d208bc8" providerId="ADAL" clId="{AF0ECCB0-95D5-C446-8EB3-6A6D85935981}" dt="2023-01-09T19:40:20.177" v="472" actId="700"/>
          <ac:spMkLst>
            <pc:docMk/>
            <pc:sldMk cId="1665568962" sldId="1601"/>
            <ac:spMk id="5" creationId="{3FD1A5C4-75FA-73A7-2FE9-1F31A3F9475B}"/>
          </ac:spMkLst>
        </pc:spChg>
        <pc:spChg chg="add mod ord">
          <ac:chgData name="Daniel Khashabi" userId="62390808-c838-45e6-be59-d6fd0d208bc8" providerId="ADAL" clId="{AF0ECCB0-95D5-C446-8EB3-6A6D85935981}" dt="2023-01-09T19:40:48.984" v="577" actId="20577"/>
          <ac:spMkLst>
            <pc:docMk/>
            <pc:sldMk cId="1665568962" sldId="1601"/>
            <ac:spMk id="6" creationId="{530D2C35-5D3E-9E08-D743-11524979FC70}"/>
          </ac:spMkLst>
        </pc:spChg>
        <pc:spChg chg="add mod ord">
          <ac:chgData name="Daniel Khashabi" userId="62390808-c838-45e6-be59-d6fd0d208bc8" providerId="ADAL" clId="{AF0ECCB0-95D5-C446-8EB3-6A6D85935981}" dt="2023-01-09T19:42:31.462" v="905" actId="20577"/>
          <ac:spMkLst>
            <pc:docMk/>
            <pc:sldMk cId="1665568962" sldId="1601"/>
            <ac:spMk id="7" creationId="{D516691E-721A-7DBE-8552-D8CBD34162AC}"/>
          </ac:spMkLst>
        </pc:spChg>
      </pc:sldChg>
      <pc:sldChg chg="addSp modSp new mod">
        <pc:chgData name="Daniel Khashabi" userId="62390808-c838-45e6-be59-d6fd0d208bc8" providerId="ADAL" clId="{AF0ECCB0-95D5-C446-8EB3-6A6D85935981}" dt="2023-01-09T21:04:22.707" v="1560" actId="1035"/>
        <pc:sldMkLst>
          <pc:docMk/>
          <pc:sldMk cId="2834581728" sldId="1602"/>
        </pc:sldMkLst>
        <pc:spChg chg="mod">
          <ac:chgData name="Daniel Khashabi" userId="62390808-c838-45e6-be59-d6fd0d208bc8" providerId="ADAL" clId="{AF0ECCB0-95D5-C446-8EB3-6A6D85935981}" dt="2023-01-09T20:34:04.558" v="1335" actId="20577"/>
          <ac:spMkLst>
            <pc:docMk/>
            <pc:sldMk cId="2834581728" sldId="1602"/>
            <ac:spMk id="2" creationId="{C4E699F8-1153-A96F-71F8-035ED01F330E}"/>
          </ac:spMkLst>
        </pc:spChg>
        <pc:spChg chg="mod">
          <ac:chgData name="Daniel Khashabi" userId="62390808-c838-45e6-be59-d6fd0d208bc8" providerId="ADAL" clId="{AF0ECCB0-95D5-C446-8EB3-6A6D85935981}" dt="2023-01-09T20:37:13.720" v="1341" actId="14100"/>
          <ac:spMkLst>
            <pc:docMk/>
            <pc:sldMk cId="2834581728" sldId="1602"/>
            <ac:spMk id="3" creationId="{22579134-1EC7-9C94-1FC7-7A7840C7D263}"/>
          </ac:spMkLst>
        </pc:spChg>
        <pc:spChg chg="add mod">
          <ac:chgData name="Daniel Khashabi" userId="62390808-c838-45e6-be59-d6fd0d208bc8" providerId="ADAL" clId="{AF0ECCB0-95D5-C446-8EB3-6A6D85935981}" dt="2023-01-09T21:03:37.460" v="1545"/>
          <ac:spMkLst>
            <pc:docMk/>
            <pc:sldMk cId="2834581728" sldId="1602"/>
            <ac:spMk id="5" creationId="{412DF58E-D513-B392-F161-A9F592CE814D}"/>
          </ac:spMkLst>
        </pc:spChg>
        <pc:spChg chg="add mod">
          <ac:chgData name="Daniel Khashabi" userId="62390808-c838-45e6-be59-d6fd0d208bc8" providerId="ADAL" clId="{AF0ECCB0-95D5-C446-8EB3-6A6D85935981}" dt="2023-01-09T21:04:22.707" v="1560" actId="1035"/>
          <ac:spMkLst>
            <pc:docMk/>
            <pc:sldMk cId="2834581728" sldId="1602"/>
            <ac:spMk id="7" creationId="{C038F82C-9256-E39C-0B3D-4E829D182FC3}"/>
          </ac:spMkLst>
        </pc:spChg>
        <pc:picChg chg="add mod modCrop">
          <ac:chgData name="Daniel Khashabi" userId="62390808-c838-45e6-be59-d6fd0d208bc8" providerId="ADAL" clId="{AF0ECCB0-95D5-C446-8EB3-6A6D85935981}" dt="2023-01-09T21:04:08.901" v="1551" actId="732"/>
          <ac:picMkLst>
            <pc:docMk/>
            <pc:sldMk cId="2834581728" sldId="1602"/>
            <ac:picMk id="4" creationId="{FF3C6DB4-8757-2B2E-EE26-EF53CB6CCCCE}"/>
          </ac:picMkLst>
        </pc:picChg>
        <pc:cxnChg chg="add mod">
          <ac:chgData name="Daniel Khashabi" userId="62390808-c838-45e6-be59-d6fd0d208bc8" providerId="ADAL" clId="{AF0ECCB0-95D5-C446-8EB3-6A6D85935981}" dt="2023-01-09T21:04:20.860" v="1557" actId="14100"/>
          <ac:cxnSpMkLst>
            <pc:docMk/>
            <pc:sldMk cId="2834581728" sldId="1602"/>
            <ac:cxnSpMk id="6" creationId="{E1869CE2-0259-DB29-462B-2290F4959A13}"/>
          </ac:cxnSpMkLst>
        </pc:cxnChg>
      </pc:sldChg>
      <pc:sldChg chg="modSp new del mod">
        <pc:chgData name="Daniel Khashabi" userId="62390808-c838-45e6-be59-d6fd0d208bc8" providerId="ADAL" clId="{AF0ECCB0-95D5-C446-8EB3-6A6D85935981}" dt="2023-01-09T20:47:27.079" v="1499" actId="2696"/>
        <pc:sldMkLst>
          <pc:docMk/>
          <pc:sldMk cId="870392644" sldId="1603"/>
        </pc:sldMkLst>
        <pc:spChg chg="mod">
          <ac:chgData name="Daniel Khashabi" userId="62390808-c838-45e6-be59-d6fd0d208bc8" providerId="ADAL" clId="{AF0ECCB0-95D5-C446-8EB3-6A6D85935981}" dt="2023-01-09T20:38:07.256" v="1367" actId="20577"/>
          <ac:spMkLst>
            <pc:docMk/>
            <pc:sldMk cId="870392644" sldId="1603"/>
            <ac:spMk id="2" creationId="{9F4D2457-8ADA-8E2B-A772-38FBC2D0FE47}"/>
          </ac:spMkLst>
        </pc:spChg>
        <pc:spChg chg="mod">
          <ac:chgData name="Daniel Khashabi" userId="62390808-c838-45e6-be59-d6fd0d208bc8" providerId="ADAL" clId="{AF0ECCB0-95D5-C446-8EB3-6A6D85935981}" dt="2023-01-09T20:38:14.738" v="1372" actId="20577"/>
          <ac:spMkLst>
            <pc:docMk/>
            <pc:sldMk cId="870392644" sldId="1603"/>
            <ac:spMk id="3" creationId="{59ABF6B9-39D7-EBC0-DA53-682D47987127}"/>
          </ac:spMkLst>
        </pc:spChg>
      </pc:sldChg>
      <pc:sldChg chg="add del">
        <pc:chgData name="Daniel Khashabi" userId="62390808-c838-45e6-be59-d6fd0d208bc8" providerId="ADAL" clId="{AF0ECCB0-95D5-C446-8EB3-6A6D85935981}" dt="2023-01-10T02:01:04.607" v="2506" actId="2696"/>
        <pc:sldMkLst>
          <pc:docMk/>
          <pc:sldMk cId="1608591766" sldId="1603"/>
        </pc:sldMkLst>
      </pc:sldChg>
      <pc:sldChg chg="addSp delSp modSp new mod delAnim modAnim">
        <pc:chgData name="Daniel Khashabi" userId="62390808-c838-45e6-be59-d6fd0d208bc8" providerId="ADAL" clId="{AF0ECCB0-95D5-C446-8EB3-6A6D85935981}" dt="2023-01-10T02:12:09.813" v="2993" actId="20577"/>
        <pc:sldMkLst>
          <pc:docMk/>
          <pc:sldMk cId="3742059829" sldId="1604"/>
        </pc:sldMkLst>
        <pc:spChg chg="mod">
          <ac:chgData name="Daniel Khashabi" userId="62390808-c838-45e6-be59-d6fd0d208bc8" providerId="ADAL" clId="{AF0ECCB0-95D5-C446-8EB3-6A6D85935981}" dt="2023-01-09T21:06:08.261" v="1650" actId="20577"/>
          <ac:spMkLst>
            <pc:docMk/>
            <pc:sldMk cId="3742059829" sldId="1604"/>
            <ac:spMk id="2" creationId="{FD4343D0-0A2D-A94C-A485-B1E9B2D8A8E7}"/>
          </ac:spMkLst>
        </pc:spChg>
        <pc:spChg chg="mod">
          <ac:chgData name="Daniel Khashabi" userId="62390808-c838-45e6-be59-d6fd0d208bc8" providerId="ADAL" clId="{AF0ECCB0-95D5-C446-8EB3-6A6D85935981}" dt="2023-01-10T02:12:09.813" v="2993" actId="20577"/>
          <ac:spMkLst>
            <pc:docMk/>
            <pc:sldMk cId="3742059829" sldId="1604"/>
            <ac:spMk id="3" creationId="{7AF4BFFA-87CD-DFE7-A4BA-A3B772E78507}"/>
          </ac:spMkLst>
        </pc:spChg>
        <pc:spChg chg="add mod">
          <ac:chgData name="Daniel Khashabi" userId="62390808-c838-45e6-be59-d6fd0d208bc8" providerId="ADAL" clId="{AF0ECCB0-95D5-C446-8EB3-6A6D85935981}" dt="2023-01-10T01:39:48.038" v="2115" actId="1076"/>
          <ac:spMkLst>
            <pc:docMk/>
            <pc:sldMk cId="3742059829" sldId="1604"/>
            <ac:spMk id="5" creationId="{1F386875-FF65-A374-E3D7-19F5DB181982}"/>
          </ac:spMkLst>
        </pc:spChg>
        <pc:spChg chg="add mod">
          <ac:chgData name="Daniel Khashabi" userId="62390808-c838-45e6-be59-d6fd0d208bc8" providerId="ADAL" clId="{AF0ECCB0-95D5-C446-8EB3-6A6D85935981}" dt="2023-01-10T01:57:05.448" v="2365" actId="1038"/>
          <ac:spMkLst>
            <pc:docMk/>
            <pc:sldMk cId="3742059829" sldId="1604"/>
            <ac:spMk id="6" creationId="{1EBE392D-2D8A-3137-093C-5132708D40D5}"/>
          </ac:spMkLst>
        </pc:spChg>
        <pc:spChg chg="add del mod">
          <ac:chgData name="Daniel Khashabi" userId="62390808-c838-45e6-be59-d6fd0d208bc8" providerId="ADAL" clId="{AF0ECCB0-95D5-C446-8EB3-6A6D85935981}" dt="2023-01-10T01:39:25.534" v="2113" actId="478"/>
          <ac:spMkLst>
            <pc:docMk/>
            <pc:sldMk cId="3742059829" sldId="1604"/>
            <ac:spMk id="8" creationId="{AC508459-B00A-13A9-EB8E-608AC6CA4398}"/>
          </ac:spMkLst>
        </pc:spChg>
        <pc:spChg chg="add del mod">
          <ac:chgData name="Daniel Khashabi" userId="62390808-c838-45e6-be59-d6fd0d208bc8" providerId="ADAL" clId="{AF0ECCB0-95D5-C446-8EB3-6A6D85935981}" dt="2023-01-10T01:39:50.775" v="2117"/>
          <ac:spMkLst>
            <pc:docMk/>
            <pc:sldMk cId="3742059829" sldId="1604"/>
            <ac:spMk id="9" creationId="{A381F966-5B3F-5527-076A-5EB5CCDC5672}"/>
          </ac:spMkLst>
        </pc:spChg>
        <pc:spChg chg="add del mod">
          <ac:chgData name="Daniel Khashabi" userId="62390808-c838-45e6-be59-d6fd0d208bc8" providerId="ADAL" clId="{AF0ECCB0-95D5-C446-8EB3-6A6D85935981}" dt="2023-01-10T01:39:50.775" v="2117"/>
          <ac:spMkLst>
            <pc:docMk/>
            <pc:sldMk cId="3742059829" sldId="1604"/>
            <ac:spMk id="10" creationId="{3FF16404-62D1-052B-BD81-ACC758212649}"/>
          </ac:spMkLst>
        </pc:spChg>
        <pc:spChg chg="add del mod">
          <ac:chgData name="Daniel Khashabi" userId="62390808-c838-45e6-be59-d6fd0d208bc8" providerId="ADAL" clId="{AF0ECCB0-95D5-C446-8EB3-6A6D85935981}" dt="2023-01-10T01:39:50.775" v="2117"/>
          <ac:spMkLst>
            <pc:docMk/>
            <pc:sldMk cId="3742059829" sldId="1604"/>
            <ac:spMk id="11" creationId="{D3E62B17-DA68-3151-272E-607BD5EE4FE8}"/>
          </ac:spMkLst>
        </pc:spChg>
        <pc:spChg chg="add del mod">
          <ac:chgData name="Daniel Khashabi" userId="62390808-c838-45e6-be59-d6fd0d208bc8" providerId="ADAL" clId="{AF0ECCB0-95D5-C446-8EB3-6A6D85935981}" dt="2023-01-10T01:39:50.775" v="2117"/>
          <ac:spMkLst>
            <pc:docMk/>
            <pc:sldMk cId="3742059829" sldId="1604"/>
            <ac:spMk id="16" creationId="{BBC7CC42-CD36-B107-9323-7D4F8FE5667A}"/>
          </ac:spMkLst>
        </pc:spChg>
        <pc:spChg chg="add del mod">
          <ac:chgData name="Daniel Khashabi" userId="62390808-c838-45e6-be59-d6fd0d208bc8" providerId="ADAL" clId="{AF0ECCB0-95D5-C446-8EB3-6A6D85935981}" dt="2023-01-10T01:39:50.775" v="2117"/>
          <ac:spMkLst>
            <pc:docMk/>
            <pc:sldMk cId="3742059829" sldId="1604"/>
            <ac:spMk id="17" creationId="{07DE18C3-4A63-217D-E3B1-FF194306DBDF}"/>
          </ac:spMkLst>
        </pc:spChg>
        <pc:spChg chg="mod">
          <ac:chgData name="Daniel Khashabi" userId="62390808-c838-45e6-be59-d6fd0d208bc8" providerId="ADAL" clId="{AF0ECCB0-95D5-C446-8EB3-6A6D85935981}" dt="2023-01-10T01:39:48.979" v="2116"/>
          <ac:spMkLst>
            <pc:docMk/>
            <pc:sldMk cId="3742059829" sldId="1604"/>
            <ac:spMk id="19" creationId="{164664A4-7DB7-D346-893E-47855A02C8CA}"/>
          </ac:spMkLst>
        </pc:spChg>
        <pc:spChg chg="mod">
          <ac:chgData name="Daniel Khashabi" userId="62390808-c838-45e6-be59-d6fd0d208bc8" providerId="ADAL" clId="{AF0ECCB0-95D5-C446-8EB3-6A6D85935981}" dt="2023-01-10T01:39:48.979" v="2116"/>
          <ac:spMkLst>
            <pc:docMk/>
            <pc:sldMk cId="3742059829" sldId="1604"/>
            <ac:spMk id="20" creationId="{22EA3523-6420-DADC-8122-4883FC623C1E}"/>
          </ac:spMkLst>
        </pc:spChg>
        <pc:spChg chg="mod">
          <ac:chgData name="Daniel Khashabi" userId="62390808-c838-45e6-be59-d6fd0d208bc8" providerId="ADAL" clId="{AF0ECCB0-95D5-C446-8EB3-6A6D85935981}" dt="2023-01-10T01:39:48.979" v="2116"/>
          <ac:spMkLst>
            <pc:docMk/>
            <pc:sldMk cId="3742059829" sldId="1604"/>
            <ac:spMk id="21" creationId="{6C904458-D710-00D8-CA9C-795CFEAAABCD}"/>
          </ac:spMkLst>
        </pc:spChg>
        <pc:spChg chg="mod">
          <ac:chgData name="Daniel Khashabi" userId="62390808-c838-45e6-be59-d6fd0d208bc8" providerId="ADAL" clId="{AF0ECCB0-95D5-C446-8EB3-6A6D85935981}" dt="2023-01-10T01:39:48.979" v="2116"/>
          <ac:spMkLst>
            <pc:docMk/>
            <pc:sldMk cId="3742059829" sldId="1604"/>
            <ac:spMk id="22" creationId="{5F624C2E-E7BD-EB7E-C964-692E382A17CA}"/>
          </ac:spMkLst>
        </pc:spChg>
        <pc:spChg chg="mod">
          <ac:chgData name="Daniel Khashabi" userId="62390808-c838-45e6-be59-d6fd0d208bc8" providerId="ADAL" clId="{AF0ECCB0-95D5-C446-8EB3-6A6D85935981}" dt="2023-01-10T01:39:48.979" v="2116"/>
          <ac:spMkLst>
            <pc:docMk/>
            <pc:sldMk cId="3742059829" sldId="1604"/>
            <ac:spMk id="23" creationId="{D16AA87C-B628-81A9-2733-FCC5962E12C8}"/>
          </ac:spMkLst>
        </pc:spChg>
        <pc:spChg chg="mod">
          <ac:chgData name="Daniel Khashabi" userId="62390808-c838-45e6-be59-d6fd0d208bc8" providerId="ADAL" clId="{AF0ECCB0-95D5-C446-8EB3-6A6D85935981}" dt="2023-01-10T01:39:48.979" v="2116"/>
          <ac:spMkLst>
            <pc:docMk/>
            <pc:sldMk cId="3742059829" sldId="1604"/>
            <ac:spMk id="24" creationId="{2C138756-73D9-1A6D-84D8-F8A4FE90993A}"/>
          </ac:spMkLst>
        </pc:spChg>
        <pc:spChg chg="mod">
          <ac:chgData name="Daniel Khashabi" userId="62390808-c838-45e6-be59-d6fd0d208bc8" providerId="ADAL" clId="{AF0ECCB0-95D5-C446-8EB3-6A6D85935981}" dt="2023-01-10T01:39:48.979" v="2116"/>
          <ac:spMkLst>
            <pc:docMk/>
            <pc:sldMk cId="3742059829" sldId="1604"/>
            <ac:spMk id="25" creationId="{26089637-ACDB-1040-8AE9-D915FBC5F863}"/>
          </ac:spMkLst>
        </pc:spChg>
        <pc:spChg chg="mod">
          <ac:chgData name="Daniel Khashabi" userId="62390808-c838-45e6-be59-d6fd0d208bc8" providerId="ADAL" clId="{AF0ECCB0-95D5-C446-8EB3-6A6D85935981}" dt="2023-01-10T01:39:48.979" v="2116"/>
          <ac:spMkLst>
            <pc:docMk/>
            <pc:sldMk cId="3742059829" sldId="1604"/>
            <ac:spMk id="26" creationId="{B852BBD5-FE37-602E-09AF-62AF24D08B61}"/>
          </ac:spMkLst>
        </pc:spChg>
        <pc:spChg chg="mod">
          <ac:chgData name="Daniel Khashabi" userId="62390808-c838-45e6-be59-d6fd0d208bc8" providerId="ADAL" clId="{AF0ECCB0-95D5-C446-8EB3-6A6D85935981}" dt="2023-01-10T01:39:48.979" v="2116"/>
          <ac:spMkLst>
            <pc:docMk/>
            <pc:sldMk cId="3742059829" sldId="1604"/>
            <ac:spMk id="27" creationId="{222F2DF6-1783-6E02-A223-A03DAA4DE74B}"/>
          </ac:spMkLst>
        </pc:spChg>
        <pc:spChg chg="mod">
          <ac:chgData name="Daniel Khashabi" userId="62390808-c838-45e6-be59-d6fd0d208bc8" providerId="ADAL" clId="{AF0ECCB0-95D5-C446-8EB3-6A6D85935981}" dt="2023-01-10T01:39:48.979" v="2116"/>
          <ac:spMkLst>
            <pc:docMk/>
            <pc:sldMk cId="3742059829" sldId="1604"/>
            <ac:spMk id="28" creationId="{85F604A9-2B2F-0F95-56CA-0982C47DFD70}"/>
          </ac:spMkLst>
        </pc:spChg>
        <pc:spChg chg="mod">
          <ac:chgData name="Daniel Khashabi" userId="62390808-c838-45e6-be59-d6fd0d208bc8" providerId="ADAL" clId="{AF0ECCB0-95D5-C446-8EB3-6A6D85935981}" dt="2023-01-10T01:39:48.979" v="2116"/>
          <ac:spMkLst>
            <pc:docMk/>
            <pc:sldMk cId="3742059829" sldId="1604"/>
            <ac:spMk id="29" creationId="{C56D79B4-E779-A3D1-771F-2E99EC94B302}"/>
          </ac:spMkLst>
        </pc:spChg>
        <pc:spChg chg="mod">
          <ac:chgData name="Daniel Khashabi" userId="62390808-c838-45e6-be59-d6fd0d208bc8" providerId="ADAL" clId="{AF0ECCB0-95D5-C446-8EB3-6A6D85935981}" dt="2023-01-10T01:39:48.979" v="2116"/>
          <ac:spMkLst>
            <pc:docMk/>
            <pc:sldMk cId="3742059829" sldId="1604"/>
            <ac:spMk id="30" creationId="{B6573005-106D-09F1-4553-9F55133CAD73}"/>
          </ac:spMkLst>
        </pc:spChg>
        <pc:spChg chg="mod">
          <ac:chgData name="Daniel Khashabi" userId="62390808-c838-45e6-be59-d6fd0d208bc8" providerId="ADAL" clId="{AF0ECCB0-95D5-C446-8EB3-6A6D85935981}" dt="2023-01-10T01:39:48.979" v="2116"/>
          <ac:spMkLst>
            <pc:docMk/>
            <pc:sldMk cId="3742059829" sldId="1604"/>
            <ac:spMk id="31" creationId="{F33723EC-7ED3-2CDC-0CCD-49FA627E2FB5}"/>
          </ac:spMkLst>
        </pc:spChg>
        <pc:spChg chg="mod">
          <ac:chgData name="Daniel Khashabi" userId="62390808-c838-45e6-be59-d6fd0d208bc8" providerId="ADAL" clId="{AF0ECCB0-95D5-C446-8EB3-6A6D85935981}" dt="2023-01-10T01:39:48.979" v="2116"/>
          <ac:spMkLst>
            <pc:docMk/>
            <pc:sldMk cId="3742059829" sldId="1604"/>
            <ac:spMk id="32" creationId="{96F21445-3371-ACCA-1EAC-EAE5F0E48FA9}"/>
          </ac:spMkLst>
        </pc:spChg>
        <pc:spChg chg="mod">
          <ac:chgData name="Daniel Khashabi" userId="62390808-c838-45e6-be59-d6fd0d208bc8" providerId="ADAL" clId="{AF0ECCB0-95D5-C446-8EB3-6A6D85935981}" dt="2023-01-10T01:39:48.979" v="2116"/>
          <ac:spMkLst>
            <pc:docMk/>
            <pc:sldMk cId="3742059829" sldId="1604"/>
            <ac:spMk id="33" creationId="{E44A594E-8005-119E-CF12-A33F790EC526}"/>
          </ac:spMkLst>
        </pc:spChg>
        <pc:spChg chg="mod">
          <ac:chgData name="Daniel Khashabi" userId="62390808-c838-45e6-be59-d6fd0d208bc8" providerId="ADAL" clId="{AF0ECCB0-95D5-C446-8EB3-6A6D85935981}" dt="2023-01-10T01:39:48.979" v="2116"/>
          <ac:spMkLst>
            <pc:docMk/>
            <pc:sldMk cId="3742059829" sldId="1604"/>
            <ac:spMk id="34" creationId="{47869DDD-0C7C-32D9-3014-F6CF4ECD107B}"/>
          </ac:spMkLst>
        </pc:spChg>
        <pc:spChg chg="mod">
          <ac:chgData name="Daniel Khashabi" userId="62390808-c838-45e6-be59-d6fd0d208bc8" providerId="ADAL" clId="{AF0ECCB0-95D5-C446-8EB3-6A6D85935981}" dt="2023-01-10T01:39:48.979" v="2116"/>
          <ac:spMkLst>
            <pc:docMk/>
            <pc:sldMk cId="3742059829" sldId="1604"/>
            <ac:spMk id="35" creationId="{36DA9183-A181-1BAE-B876-8F3D5679629B}"/>
          </ac:spMkLst>
        </pc:spChg>
        <pc:spChg chg="mod">
          <ac:chgData name="Daniel Khashabi" userId="62390808-c838-45e6-be59-d6fd0d208bc8" providerId="ADAL" clId="{AF0ECCB0-95D5-C446-8EB3-6A6D85935981}" dt="2023-01-10T01:39:48.979" v="2116"/>
          <ac:spMkLst>
            <pc:docMk/>
            <pc:sldMk cId="3742059829" sldId="1604"/>
            <ac:spMk id="36" creationId="{0BD06FD0-EA2C-4275-9D94-A1AB64AC5800}"/>
          </ac:spMkLst>
        </pc:spChg>
        <pc:spChg chg="mod">
          <ac:chgData name="Daniel Khashabi" userId="62390808-c838-45e6-be59-d6fd0d208bc8" providerId="ADAL" clId="{AF0ECCB0-95D5-C446-8EB3-6A6D85935981}" dt="2023-01-10T01:39:48.979" v="2116"/>
          <ac:spMkLst>
            <pc:docMk/>
            <pc:sldMk cId="3742059829" sldId="1604"/>
            <ac:spMk id="37" creationId="{A821D48A-AEEF-0D18-A5F8-D4B276FBE7C6}"/>
          </ac:spMkLst>
        </pc:spChg>
        <pc:spChg chg="mod">
          <ac:chgData name="Daniel Khashabi" userId="62390808-c838-45e6-be59-d6fd0d208bc8" providerId="ADAL" clId="{AF0ECCB0-95D5-C446-8EB3-6A6D85935981}" dt="2023-01-10T01:39:48.979" v="2116"/>
          <ac:spMkLst>
            <pc:docMk/>
            <pc:sldMk cId="3742059829" sldId="1604"/>
            <ac:spMk id="38" creationId="{43AF6718-952D-BDD8-F5B2-40053EBED0D5}"/>
          </ac:spMkLst>
        </pc:spChg>
        <pc:spChg chg="mod">
          <ac:chgData name="Daniel Khashabi" userId="62390808-c838-45e6-be59-d6fd0d208bc8" providerId="ADAL" clId="{AF0ECCB0-95D5-C446-8EB3-6A6D85935981}" dt="2023-01-10T01:39:48.979" v="2116"/>
          <ac:spMkLst>
            <pc:docMk/>
            <pc:sldMk cId="3742059829" sldId="1604"/>
            <ac:spMk id="39" creationId="{050155ED-B377-7A21-3EF1-57903A953EA6}"/>
          </ac:spMkLst>
        </pc:spChg>
        <pc:spChg chg="mod">
          <ac:chgData name="Daniel Khashabi" userId="62390808-c838-45e6-be59-d6fd0d208bc8" providerId="ADAL" clId="{AF0ECCB0-95D5-C446-8EB3-6A6D85935981}" dt="2023-01-10T01:39:48.979" v="2116"/>
          <ac:spMkLst>
            <pc:docMk/>
            <pc:sldMk cId="3742059829" sldId="1604"/>
            <ac:spMk id="40" creationId="{717A0018-3737-D09F-3031-8DC4769E6A56}"/>
          </ac:spMkLst>
        </pc:spChg>
        <pc:spChg chg="mod">
          <ac:chgData name="Daniel Khashabi" userId="62390808-c838-45e6-be59-d6fd0d208bc8" providerId="ADAL" clId="{AF0ECCB0-95D5-C446-8EB3-6A6D85935981}" dt="2023-01-10T01:39:48.979" v="2116"/>
          <ac:spMkLst>
            <pc:docMk/>
            <pc:sldMk cId="3742059829" sldId="1604"/>
            <ac:spMk id="41" creationId="{E36766D7-D68F-7B3B-1851-65451C6CD600}"/>
          </ac:spMkLst>
        </pc:spChg>
        <pc:spChg chg="mod">
          <ac:chgData name="Daniel Khashabi" userId="62390808-c838-45e6-be59-d6fd0d208bc8" providerId="ADAL" clId="{AF0ECCB0-95D5-C446-8EB3-6A6D85935981}" dt="2023-01-10T01:39:48.979" v="2116"/>
          <ac:spMkLst>
            <pc:docMk/>
            <pc:sldMk cId="3742059829" sldId="1604"/>
            <ac:spMk id="42" creationId="{48C2A4A1-A756-670D-F49A-67DF2806AB48}"/>
          </ac:spMkLst>
        </pc:spChg>
        <pc:spChg chg="mod">
          <ac:chgData name="Daniel Khashabi" userId="62390808-c838-45e6-be59-d6fd0d208bc8" providerId="ADAL" clId="{AF0ECCB0-95D5-C446-8EB3-6A6D85935981}" dt="2023-01-10T01:39:48.979" v="2116"/>
          <ac:spMkLst>
            <pc:docMk/>
            <pc:sldMk cId="3742059829" sldId="1604"/>
            <ac:spMk id="43" creationId="{F5E2B2E6-6E66-6E24-491E-A28408B9D928}"/>
          </ac:spMkLst>
        </pc:spChg>
        <pc:spChg chg="mod">
          <ac:chgData name="Daniel Khashabi" userId="62390808-c838-45e6-be59-d6fd0d208bc8" providerId="ADAL" clId="{AF0ECCB0-95D5-C446-8EB3-6A6D85935981}" dt="2023-01-10T01:39:48.979" v="2116"/>
          <ac:spMkLst>
            <pc:docMk/>
            <pc:sldMk cId="3742059829" sldId="1604"/>
            <ac:spMk id="44" creationId="{8B391AB4-0E22-CF62-8BF2-1C76AD7FA78F}"/>
          </ac:spMkLst>
        </pc:spChg>
        <pc:spChg chg="mod">
          <ac:chgData name="Daniel Khashabi" userId="62390808-c838-45e6-be59-d6fd0d208bc8" providerId="ADAL" clId="{AF0ECCB0-95D5-C446-8EB3-6A6D85935981}" dt="2023-01-10T01:39:48.979" v="2116"/>
          <ac:spMkLst>
            <pc:docMk/>
            <pc:sldMk cId="3742059829" sldId="1604"/>
            <ac:spMk id="45" creationId="{0F279FB2-FF69-52B2-87CE-47586CDCB746}"/>
          </ac:spMkLst>
        </pc:spChg>
        <pc:spChg chg="mod">
          <ac:chgData name="Daniel Khashabi" userId="62390808-c838-45e6-be59-d6fd0d208bc8" providerId="ADAL" clId="{AF0ECCB0-95D5-C446-8EB3-6A6D85935981}" dt="2023-01-10T01:39:48.979" v="2116"/>
          <ac:spMkLst>
            <pc:docMk/>
            <pc:sldMk cId="3742059829" sldId="1604"/>
            <ac:spMk id="46" creationId="{0610DBC9-B78B-36DD-D1D9-22C79EA06830}"/>
          </ac:spMkLst>
        </pc:spChg>
        <pc:spChg chg="mod">
          <ac:chgData name="Daniel Khashabi" userId="62390808-c838-45e6-be59-d6fd0d208bc8" providerId="ADAL" clId="{AF0ECCB0-95D5-C446-8EB3-6A6D85935981}" dt="2023-01-10T01:39:48.979" v="2116"/>
          <ac:spMkLst>
            <pc:docMk/>
            <pc:sldMk cId="3742059829" sldId="1604"/>
            <ac:spMk id="54" creationId="{A37D0FDB-8981-6951-6101-D70D7D14E045}"/>
          </ac:spMkLst>
        </pc:spChg>
        <pc:spChg chg="add del mod">
          <ac:chgData name="Daniel Khashabi" userId="62390808-c838-45e6-be59-d6fd0d208bc8" providerId="ADAL" clId="{AF0ECCB0-95D5-C446-8EB3-6A6D85935981}" dt="2023-01-10T01:39:50.775" v="2117"/>
          <ac:spMkLst>
            <pc:docMk/>
            <pc:sldMk cId="3742059829" sldId="1604"/>
            <ac:spMk id="55" creationId="{B18D53D9-43EA-3D07-10BF-D08BDF751AAF}"/>
          </ac:spMkLst>
        </pc:spChg>
        <pc:spChg chg="add del mod">
          <ac:chgData name="Daniel Khashabi" userId="62390808-c838-45e6-be59-d6fd0d208bc8" providerId="ADAL" clId="{AF0ECCB0-95D5-C446-8EB3-6A6D85935981}" dt="2023-01-10T01:39:50.775" v="2117"/>
          <ac:spMkLst>
            <pc:docMk/>
            <pc:sldMk cId="3742059829" sldId="1604"/>
            <ac:spMk id="58" creationId="{C1CCB36D-C6BF-7988-5864-4A0B77057C41}"/>
          </ac:spMkLst>
        </pc:spChg>
        <pc:spChg chg="add del mod">
          <ac:chgData name="Daniel Khashabi" userId="62390808-c838-45e6-be59-d6fd0d208bc8" providerId="ADAL" clId="{AF0ECCB0-95D5-C446-8EB3-6A6D85935981}" dt="2023-01-10T01:39:50.775" v="2117"/>
          <ac:spMkLst>
            <pc:docMk/>
            <pc:sldMk cId="3742059829" sldId="1604"/>
            <ac:spMk id="59" creationId="{C22DB248-51BC-B698-F1A3-164BA817DE26}"/>
          </ac:spMkLst>
        </pc:spChg>
        <pc:spChg chg="mod">
          <ac:chgData name="Daniel Khashabi" userId="62390808-c838-45e6-be59-d6fd0d208bc8" providerId="ADAL" clId="{AF0ECCB0-95D5-C446-8EB3-6A6D85935981}" dt="2023-01-10T01:39:48.979" v="2116"/>
          <ac:spMkLst>
            <pc:docMk/>
            <pc:sldMk cId="3742059829" sldId="1604"/>
            <ac:spMk id="67" creationId="{7F7223E5-E9F0-8909-D961-0C005F7C3305}"/>
          </ac:spMkLst>
        </pc:spChg>
        <pc:spChg chg="add del mod">
          <ac:chgData name="Daniel Khashabi" userId="62390808-c838-45e6-be59-d6fd0d208bc8" providerId="ADAL" clId="{AF0ECCB0-95D5-C446-8EB3-6A6D85935981}" dt="2023-01-10T01:39:50.775" v="2117"/>
          <ac:spMkLst>
            <pc:docMk/>
            <pc:sldMk cId="3742059829" sldId="1604"/>
            <ac:spMk id="68" creationId="{01BAD081-FCB8-F085-D66B-05457CEF7597}"/>
          </ac:spMkLst>
        </pc:spChg>
        <pc:spChg chg="mod">
          <ac:chgData name="Daniel Khashabi" userId="62390808-c838-45e6-be59-d6fd0d208bc8" providerId="ADAL" clId="{AF0ECCB0-95D5-C446-8EB3-6A6D85935981}" dt="2023-01-10T01:39:48.979" v="2116"/>
          <ac:spMkLst>
            <pc:docMk/>
            <pc:sldMk cId="3742059829" sldId="1604"/>
            <ac:spMk id="76" creationId="{244A8467-E0CF-43C8-16F8-D28150B15F33}"/>
          </ac:spMkLst>
        </pc:spChg>
        <pc:spChg chg="add del mod">
          <ac:chgData name="Daniel Khashabi" userId="62390808-c838-45e6-be59-d6fd0d208bc8" providerId="ADAL" clId="{AF0ECCB0-95D5-C446-8EB3-6A6D85935981}" dt="2023-01-10T01:39:50.775" v="2117"/>
          <ac:spMkLst>
            <pc:docMk/>
            <pc:sldMk cId="3742059829" sldId="1604"/>
            <ac:spMk id="77" creationId="{F9A9EFC8-6ACD-4244-A518-42853D8BA410}"/>
          </ac:spMkLst>
        </pc:spChg>
        <pc:spChg chg="add del mod">
          <ac:chgData name="Daniel Khashabi" userId="62390808-c838-45e6-be59-d6fd0d208bc8" providerId="ADAL" clId="{AF0ECCB0-95D5-C446-8EB3-6A6D85935981}" dt="2023-01-10T01:39:50.775" v="2117"/>
          <ac:spMkLst>
            <pc:docMk/>
            <pc:sldMk cId="3742059829" sldId="1604"/>
            <ac:spMk id="80" creationId="{212A178B-D451-1883-4FAB-3286DD875F3F}"/>
          </ac:spMkLst>
        </pc:spChg>
        <pc:spChg chg="mod">
          <ac:chgData name="Daniel Khashabi" userId="62390808-c838-45e6-be59-d6fd0d208bc8" providerId="ADAL" clId="{AF0ECCB0-95D5-C446-8EB3-6A6D85935981}" dt="2023-01-10T01:39:48.979" v="2116"/>
          <ac:spMkLst>
            <pc:docMk/>
            <pc:sldMk cId="3742059829" sldId="1604"/>
            <ac:spMk id="83" creationId="{9BF1275E-8430-90DA-CB92-5C3C9F86D165}"/>
          </ac:spMkLst>
        </pc:spChg>
        <pc:spChg chg="add del mod">
          <ac:chgData name="Daniel Khashabi" userId="62390808-c838-45e6-be59-d6fd0d208bc8" providerId="ADAL" clId="{AF0ECCB0-95D5-C446-8EB3-6A6D85935981}" dt="2023-01-10T01:39:50.775" v="2117"/>
          <ac:spMkLst>
            <pc:docMk/>
            <pc:sldMk cId="3742059829" sldId="1604"/>
            <ac:spMk id="88" creationId="{6D962747-B32A-352C-EC07-6C8E067291AE}"/>
          </ac:spMkLst>
        </pc:spChg>
        <pc:spChg chg="add del mod">
          <ac:chgData name="Daniel Khashabi" userId="62390808-c838-45e6-be59-d6fd0d208bc8" providerId="ADAL" clId="{AF0ECCB0-95D5-C446-8EB3-6A6D85935981}" dt="2023-01-10T01:39:50.775" v="2117"/>
          <ac:spMkLst>
            <pc:docMk/>
            <pc:sldMk cId="3742059829" sldId="1604"/>
            <ac:spMk id="90" creationId="{E086D280-7F70-DCF9-2972-79901AAF5553}"/>
          </ac:spMkLst>
        </pc:spChg>
        <pc:spChg chg="mod">
          <ac:chgData name="Daniel Khashabi" userId="62390808-c838-45e6-be59-d6fd0d208bc8" providerId="ADAL" clId="{AF0ECCB0-95D5-C446-8EB3-6A6D85935981}" dt="2023-01-10T01:39:48.979" v="2116"/>
          <ac:spMkLst>
            <pc:docMk/>
            <pc:sldMk cId="3742059829" sldId="1604"/>
            <ac:spMk id="98" creationId="{9A678B3A-9290-4458-B5CC-39B10549E64F}"/>
          </ac:spMkLst>
        </pc:spChg>
        <pc:spChg chg="add del mod">
          <ac:chgData name="Daniel Khashabi" userId="62390808-c838-45e6-be59-d6fd0d208bc8" providerId="ADAL" clId="{AF0ECCB0-95D5-C446-8EB3-6A6D85935981}" dt="2023-01-10T01:39:50.775" v="2117"/>
          <ac:spMkLst>
            <pc:docMk/>
            <pc:sldMk cId="3742059829" sldId="1604"/>
            <ac:spMk id="99" creationId="{F840AF82-DFAB-B55B-A008-D852605BD105}"/>
          </ac:spMkLst>
        </pc:spChg>
        <pc:spChg chg="add del mod">
          <ac:chgData name="Daniel Khashabi" userId="62390808-c838-45e6-be59-d6fd0d208bc8" providerId="ADAL" clId="{AF0ECCB0-95D5-C446-8EB3-6A6D85935981}" dt="2023-01-10T01:39:50.775" v="2117"/>
          <ac:spMkLst>
            <pc:docMk/>
            <pc:sldMk cId="3742059829" sldId="1604"/>
            <ac:spMk id="102" creationId="{0BDD666D-BD82-94A8-747F-F62FB87B87F0}"/>
          </ac:spMkLst>
        </pc:spChg>
        <pc:spChg chg="mod">
          <ac:chgData name="Daniel Khashabi" userId="62390808-c838-45e6-be59-d6fd0d208bc8" providerId="ADAL" clId="{AF0ECCB0-95D5-C446-8EB3-6A6D85935981}" dt="2023-01-10T01:39:48.979" v="2116"/>
          <ac:spMkLst>
            <pc:docMk/>
            <pc:sldMk cId="3742059829" sldId="1604"/>
            <ac:spMk id="109" creationId="{794FDD45-9B2B-CC30-92EA-5F5C11B0907B}"/>
          </ac:spMkLst>
        </pc:spChg>
        <pc:spChg chg="mod">
          <ac:chgData name="Daniel Khashabi" userId="62390808-c838-45e6-be59-d6fd0d208bc8" providerId="ADAL" clId="{AF0ECCB0-95D5-C446-8EB3-6A6D85935981}" dt="2023-01-10T01:39:48.979" v="2116"/>
          <ac:spMkLst>
            <pc:docMk/>
            <pc:sldMk cId="3742059829" sldId="1604"/>
            <ac:spMk id="116" creationId="{ED2F9372-3126-19B4-C63A-7C5FAF0E0A86}"/>
          </ac:spMkLst>
        </pc:spChg>
        <pc:spChg chg="mod">
          <ac:chgData name="Daniel Khashabi" userId="62390808-c838-45e6-be59-d6fd0d208bc8" providerId="ADAL" clId="{AF0ECCB0-95D5-C446-8EB3-6A6D85935981}" dt="2023-01-10T01:39:48.979" v="2116"/>
          <ac:spMkLst>
            <pc:docMk/>
            <pc:sldMk cId="3742059829" sldId="1604"/>
            <ac:spMk id="123" creationId="{CD772816-8C6A-7549-C5D7-624FDF455DAB}"/>
          </ac:spMkLst>
        </pc:spChg>
        <pc:spChg chg="add del mod">
          <ac:chgData name="Daniel Khashabi" userId="62390808-c838-45e6-be59-d6fd0d208bc8" providerId="ADAL" clId="{AF0ECCB0-95D5-C446-8EB3-6A6D85935981}" dt="2023-01-10T01:39:50.775" v="2117"/>
          <ac:spMkLst>
            <pc:docMk/>
            <pc:sldMk cId="3742059829" sldId="1604"/>
            <ac:spMk id="124" creationId="{A75B3124-3D54-4669-3E89-F4BC1666028D}"/>
          </ac:spMkLst>
        </pc:spChg>
        <pc:spChg chg="add del mod">
          <ac:chgData name="Daniel Khashabi" userId="62390808-c838-45e6-be59-d6fd0d208bc8" providerId="ADAL" clId="{AF0ECCB0-95D5-C446-8EB3-6A6D85935981}" dt="2023-01-10T01:39:50.775" v="2117"/>
          <ac:spMkLst>
            <pc:docMk/>
            <pc:sldMk cId="3742059829" sldId="1604"/>
            <ac:spMk id="127" creationId="{4ADD74CB-6144-DC5A-B29E-E2E13CCFA9E9}"/>
          </ac:spMkLst>
        </pc:spChg>
        <pc:spChg chg="mod">
          <ac:chgData name="Daniel Khashabi" userId="62390808-c838-45e6-be59-d6fd0d208bc8" providerId="ADAL" clId="{AF0ECCB0-95D5-C446-8EB3-6A6D85935981}" dt="2023-01-10T01:39:48.979" v="2116"/>
          <ac:spMkLst>
            <pc:docMk/>
            <pc:sldMk cId="3742059829" sldId="1604"/>
            <ac:spMk id="135" creationId="{FCD5A2C4-5694-A320-DFC8-290B8BC22310}"/>
          </ac:spMkLst>
        </pc:spChg>
        <pc:spChg chg="add del mod">
          <ac:chgData name="Daniel Khashabi" userId="62390808-c838-45e6-be59-d6fd0d208bc8" providerId="ADAL" clId="{AF0ECCB0-95D5-C446-8EB3-6A6D85935981}" dt="2023-01-10T01:39:50.775" v="2117"/>
          <ac:spMkLst>
            <pc:docMk/>
            <pc:sldMk cId="3742059829" sldId="1604"/>
            <ac:spMk id="136" creationId="{64B379E1-5DDF-291C-EF19-BB2667B6C6D4}"/>
          </ac:spMkLst>
        </pc:spChg>
        <pc:spChg chg="add del mod">
          <ac:chgData name="Daniel Khashabi" userId="62390808-c838-45e6-be59-d6fd0d208bc8" providerId="ADAL" clId="{AF0ECCB0-95D5-C446-8EB3-6A6D85935981}" dt="2023-01-10T01:39:50.775" v="2117"/>
          <ac:spMkLst>
            <pc:docMk/>
            <pc:sldMk cId="3742059829" sldId="1604"/>
            <ac:spMk id="137" creationId="{059D407F-90B4-4876-3699-C7606D1C3B71}"/>
          </ac:spMkLst>
        </pc:spChg>
        <pc:spChg chg="mod">
          <ac:chgData name="Daniel Khashabi" userId="62390808-c838-45e6-be59-d6fd0d208bc8" providerId="ADAL" clId="{AF0ECCB0-95D5-C446-8EB3-6A6D85935981}" dt="2023-01-10T01:39:48.979" v="2116"/>
          <ac:spMkLst>
            <pc:docMk/>
            <pc:sldMk cId="3742059829" sldId="1604"/>
            <ac:spMk id="139" creationId="{78B0756C-6E75-16BE-B1DA-18A947AEB7F3}"/>
          </ac:spMkLst>
        </pc:spChg>
        <pc:spChg chg="mod">
          <ac:chgData name="Daniel Khashabi" userId="62390808-c838-45e6-be59-d6fd0d208bc8" providerId="ADAL" clId="{AF0ECCB0-95D5-C446-8EB3-6A6D85935981}" dt="2023-01-10T01:39:48.979" v="2116"/>
          <ac:spMkLst>
            <pc:docMk/>
            <pc:sldMk cId="3742059829" sldId="1604"/>
            <ac:spMk id="140" creationId="{751CAA5F-07CD-0522-5811-A657E3558928}"/>
          </ac:spMkLst>
        </pc:spChg>
        <pc:spChg chg="add del mod">
          <ac:chgData name="Daniel Khashabi" userId="62390808-c838-45e6-be59-d6fd0d208bc8" providerId="ADAL" clId="{AF0ECCB0-95D5-C446-8EB3-6A6D85935981}" dt="2023-01-10T01:39:50.775" v="2117"/>
          <ac:spMkLst>
            <pc:docMk/>
            <pc:sldMk cId="3742059829" sldId="1604"/>
            <ac:spMk id="141" creationId="{7B34B7AE-A026-2AD6-3569-B63222EAD81A}"/>
          </ac:spMkLst>
        </pc:spChg>
        <pc:spChg chg="add del mod">
          <ac:chgData name="Daniel Khashabi" userId="62390808-c838-45e6-be59-d6fd0d208bc8" providerId="ADAL" clId="{AF0ECCB0-95D5-C446-8EB3-6A6D85935981}" dt="2023-01-10T01:40:13.294" v="2121" actId="1076"/>
          <ac:spMkLst>
            <pc:docMk/>
            <pc:sldMk cId="3742059829" sldId="1604"/>
            <ac:spMk id="142" creationId="{DEEEA42D-C09B-ADE0-77AB-40EE7E76CA54}"/>
          </ac:spMkLst>
        </pc:spChg>
        <pc:spChg chg="add del mod">
          <ac:chgData name="Daniel Khashabi" userId="62390808-c838-45e6-be59-d6fd0d208bc8" providerId="ADAL" clId="{AF0ECCB0-95D5-C446-8EB3-6A6D85935981}" dt="2023-01-10T01:40:13.294" v="2121" actId="1076"/>
          <ac:spMkLst>
            <pc:docMk/>
            <pc:sldMk cId="3742059829" sldId="1604"/>
            <ac:spMk id="143" creationId="{C75FF376-825B-E1E3-BF13-A5C80618A438}"/>
          </ac:spMkLst>
        </pc:spChg>
        <pc:spChg chg="add del mod">
          <ac:chgData name="Daniel Khashabi" userId="62390808-c838-45e6-be59-d6fd0d208bc8" providerId="ADAL" clId="{AF0ECCB0-95D5-C446-8EB3-6A6D85935981}" dt="2023-01-10T01:50:08.633" v="2354" actId="1076"/>
          <ac:spMkLst>
            <pc:docMk/>
            <pc:sldMk cId="3742059829" sldId="1604"/>
            <ac:spMk id="144" creationId="{BA47695E-E321-70A4-53E6-8E085B738A83}"/>
          </ac:spMkLst>
        </pc:spChg>
        <pc:spChg chg="add del mod">
          <ac:chgData name="Daniel Khashabi" userId="62390808-c838-45e6-be59-d6fd0d208bc8" providerId="ADAL" clId="{AF0ECCB0-95D5-C446-8EB3-6A6D85935981}" dt="2023-01-10T01:41:57.568" v="2147" actId="478"/>
          <ac:spMkLst>
            <pc:docMk/>
            <pc:sldMk cId="3742059829" sldId="1604"/>
            <ac:spMk id="149" creationId="{4094D326-ED9C-ADE6-96CD-6E38F842D8C5}"/>
          </ac:spMkLst>
        </pc:spChg>
        <pc:spChg chg="add del mod">
          <ac:chgData name="Daniel Khashabi" userId="62390808-c838-45e6-be59-d6fd0d208bc8" providerId="ADAL" clId="{AF0ECCB0-95D5-C446-8EB3-6A6D85935981}" dt="2023-01-10T01:41:55.099" v="2144" actId="478"/>
          <ac:spMkLst>
            <pc:docMk/>
            <pc:sldMk cId="3742059829" sldId="1604"/>
            <ac:spMk id="150" creationId="{FDFB2909-3A63-C4EA-BE5B-0340C6C4BB79}"/>
          </ac:spMkLst>
        </pc:spChg>
        <pc:spChg chg="mod">
          <ac:chgData name="Daniel Khashabi" userId="62390808-c838-45e6-be59-d6fd0d208bc8" providerId="ADAL" clId="{AF0ECCB0-95D5-C446-8EB3-6A6D85935981}" dt="2023-01-10T01:39:59.794" v="2118"/>
          <ac:spMkLst>
            <pc:docMk/>
            <pc:sldMk cId="3742059829" sldId="1604"/>
            <ac:spMk id="152" creationId="{CBA7D5EB-8DD8-10CA-F6E4-B908E14C3EAD}"/>
          </ac:spMkLst>
        </pc:spChg>
        <pc:spChg chg="mod">
          <ac:chgData name="Daniel Khashabi" userId="62390808-c838-45e6-be59-d6fd0d208bc8" providerId="ADAL" clId="{AF0ECCB0-95D5-C446-8EB3-6A6D85935981}" dt="2023-01-10T01:39:59.794" v="2118"/>
          <ac:spMkLst>
            <pc:docMk/>
            <pc:sldMk cId="3742059829" sldId="1604"/>
            <ac:spMk id="153" creationId="{667F9B6C-BA4A-AD94-F243-6211E93AAA4A}"/>
          </ac:spMkLst>
        </pc:spChg>
        <pc:spChg chg="mod">
          <ac:chgData name="Daniel Khashabi" userId="62390808-c838-45e6-be59-d6fd0d208bc8" providerId="ADAL" clId="{AF0ECCB0-95D5-C446-8EB3-6A6D85935981}" dt="2023-01-10T01:39:59.794" v="2118"/>
          <ac:spMkLst>
            <pc:docMk/>
            <pc:sldMk cId="3742059829" sldId="1604"/>
            <ac:spMk id="154" creationId="{B585D37A-EAE4-1199-B383-33ED492B3954}"/>
          </ac:spMkLst>
        </pc:spChg>
        <pc:spChg chg="mod">
          <ac:chgData name="Daniel Khashabi" userId="62390808-c838-45e6-be59-d6fd0d208bc8" providerId="ADAL" clId="{AF0ECCB0-95D5-C446-8EB3-6A6D85935981}" dt="2023-01-10T01:39:59.794" v="2118"/>
          <ac:spMkLst>
            <pc:docMk/>
            <pc:sldMk cId="3742059829" sldId="1604"/>
            <ac:spMk id="155" creationId="{7C57D7E5-2BBE-CFC1-25BC-F750B304FEE7}"/>
          </ac:spMkLst>
        </pc:spChg>
        <pc:spChg chg="mod">
          <ac:chgData name="Daniel Khashabi" userId="62390808-c838-45e6-be59-d6fd0d208bc8" providerId="ADAL" clId="{AF0ECCB0-95D5-C446-8EB3-6A6D85935981}" dt="2023-01-10T01:39:59.794" v="2118"/>
          <ac:spMkLst>
            <pc:docMk/>
            <pc:sldMk cId="3742059829" sldId="1604"/>
            <ac:spMk id="156" creationId="{D91C995C-A3F8-7CD6-BBF1-312E5C7FAB45}"/>
          </ac:spMkLst>
        </pc:spChg>
        <pc:spChg chg="mod">
          <ac:chgData name="Daniel Khashabi" userId="62390808-c838-45e6-be59-d6fd0d208bc8" providerId="ADAL" clId="{AF0ECCB0-95D5-C446-8EB3-6A6D85935981}" dt="2023-01-10T01:39:59.794" v="2118"/>
          <ac:spMkLst>
            <pc:docMk/>
            <pc:sldMk cId="3742059829" sldId="1604"/>
            <ac:spMk id="157" creationId="{57E84C0C-1243-212A-939B-61E8FA8F2B52}"/>
          </ac:spMkLst>
        </pc:spChg>
        <pc:spChg chg="mod">
          <ac:chgData name="Daniel Khashabi" userId="62390808-c838-45e6-be59-d6fd0d208bc8" providerId="ADAL" clId="{AF0ECCB0-95D5-C446-8EB3-6A6D85935981}" dt="2023-01-10T01:39:59.794" v="2118"/>
          <ac:spMkLst>
            <pc:docMk/>
            <pc:sldMk cId="3742059829" sldId="1604"/>
            <ac:spMk id="158" creationId="{8AAB8DFE-5F3F-C011-154B-B2C6324800F4}"/>
          </ac:spMkLst>
        </pc:spChg>
        <pc:spChg chg="mod">
          <ac:chgData name="Daniel Khashabi" userId="62390808-c838-45e6-be59-d6fd0d208bc8" providerId="ADAL" clId="{AF0ECCB0-95D5-C446-8EB3-6A6D85935981}" dt="2023-01-10T01:39:59.794" v="2118"/>
          <ac:spMkLst>
            <pc:docMk/>
            <pc:sldMk cId="3742059829" sldId="1604"/>
            <ac:spMk id="159" creationId="{0F6D6657-60B6-EBE1-210D-BD022A941947}"/>
          </ac:spMkLst>
        </pc:spChg>
        <pc:spChg chg="mod">
          <ac:chgData name="Daniel Khashabi" userId="62390808-c838-45e6-be59-d6fd0d208bc8" providerId="ADAL" clId="{AF0ECCB0-95D5-C446-8EB3-6A6D85935981}" dt="2023-01-10T01:39:59.794" v="2118"/>
          <ac:spMkLst>
            <pc:docMk/>
            <pc:sldMk cId="3742059829" sldId="1604"/>
            <ac:spMk id="160" creationId="{A5CF4EF2-3FD7-C8D4-1A22-3549169D7600}"/>
          </ac:spMkLst>
        </pc:spChg>
        <pc:spChg chg="mod">
          <ac:chgData name="Daniel Khashabi" userId="62390808-c838-45e6-be59-d6fd0d208bc8" providerId="ADAL" clId="{AF0ECCB0-95D5-C446-8EB3-6A6D85935981}" dt="2023-01-10T01:39:59.794" v="2118"/>
          <ac:spMkLst>
            <pc:docMk/>
            <pc:sldMk cId="3742059829" sldId="1604"/>
            <ac:spMk id="161" creationId="{BD2898DB-8FE3-8906-CC77-ECDEAE7D8495}"/>
          </ac:spMkLst>
        </pc:spChg>
        <pc:spChg chg="mod">
          <ac:chgData name="Daniel Khashabi" userId="62390808-c838-45e6-be59-d6fd0d208bc8" providerId="ADAL" clId="{AF0ECCB0-95D5-C446-8EB3-6A6D85935981}" dt="2023-01-10T01:39:59.794" v="2118"/>
          <ac:spMkLst>
            <pc:docMk/>
            <pc:sldMk cId="3742059829" sldId="1604"/>
            <ac:spMk id="162" creationId="{84D40565-4C40-CE92-2FDB-3CB8442AFEA4}"/>
          </ac:spMkLst>
        </pc:spChg>
        <pc:spChg chg="mod">
          <ac:chgData name="Daniel Khashabi" userId="62390808-c838-45e6-be59-d6fd0d208bc8" providerId="ADAL" clId="{AF0ECCB0-95D5-C446-8EB3-6A6D85935981}" dt="2023-01-10T01:39:59.794" v="2118"/>
          <ac:spMkLst>
            <pc:docMk/>
            <pc:sldMk cId="3742059829" sldId="1604"/>
            <ac:spMk id="163" creationId="{BB96284C-31C0-76A6-531F-2646DD511B1B}"/>
          </ac:spMkLst>
        </pc:spChg>
        <pc:spChg chg="mod">
          <ac:chgData name="Daniel Khashabi" userId="62390808-c838-45e6-be59-d6fd0d208bc8" providerId="ADAL" clId="{AF0ECCB0-95D5-C446-8EB3-6A6D85935981}" dt="2023-01-10T01:39:59.794" v="2118"/>
          <ac:spMkLst>
            <pc:docMk/>
            <pc:sldMk cId="3742059829" sldId="1604"/>
            <ac:spMk id="164" creationId="{33906ADC-DBE0-43FB-8E1D-5EB252C2CF42}"/>
          </ac:spMkLst>
        </pc:spChg>
        <pc:spChg chg="mod">
          <ac:chgData name="Daniel Khashabi" userId="62390808-c838-45e6-be59-d6fd0d208bc8" providerId="ADAL" clId="{AF0ECCB0-95D5-C446-8EB3-6A6D85935981}" dt="2023-01-10T01:39:59.794" v="2118"/>
          <ac:spMkLst>
            <pc:docMk/>
            <pc:sldMk cId="3742059829" sldId="1604"/>
            <ac:spMk id="165" creationId="{16FF9BFD-D37C-6749-0F50-34E14A3DB3F0}"/>
          </ac:spMkLst>
        </pc:spChg>
        <pc:spChg chg="mod">
          <ac:chgData name="Daniel Khashabi" userId="62390808-c838-45e6-be59-d6fd0d208bc8" providerId="ADAL" clId="{AF0ECCB0-95D5-C446-8EB3-6A6D85935981}" dt="2023-01-10T01:39:59.794" v="2118"/>
          <ac:spMkLst>
            <pc:docMk/>
            <pc:sldMk cId="3742059829" sldId="1604"/>
            <ac:spMk id="166" creationId="{435FBF40-9E8D-1A96-B849-C6D8449211B9}"/>
          </ac:spMkLst>
        </pc:spChg>
        <pc:spChg chg="mod">
          <ac:chgData name="Daniel Khashabi" userId="62390808-c838-45e6-be59-d6fd0d208bc8" providerId="ADAL" clId="{AF0ECCB0-95D5-C446-8EB3-6A6D85935981}" dt="2023-01-10T01:39:59.794" v="2118"/>
          <ac:spMkLst>
            <pc:docMk/>
            <pc:sldMk cId="3742059829" sldId="1604"/>
            <ac:spMk id="167" creationId="{81756A4B-D816-D294-318D-2431B1221EC6}"/>
          </ac:spMkLst>
        </pc:spChg>
        <pc:spChg chg="mod">
          <ac:chgData name="Daniel Khashabi" userId="62390808-c838-45e6-be59-d6fd0d208bc8" providerId="ADAL" clId="{AF0ECCB0-95D5-C446-8EB3-6A6D85935981}" dt="2023-01-10T01:39:59.794" v="2118"/>
          <ac:spMkLst>
            <pc:docMk/>
            <pc:sldMk cId="3742059829" sldId="1604"/>
            <ac:spMk id="168" creationId="{539A2247-1DA2-027E-0ECA-7F3028C169BD}"/>
          </ac:spMkLst>
        </pc:spChg>
        <pc:spChg chg="mod">
          <ac:chgData name="Daniel Khashabi" userId="62390808-c838-45e6-be59-d6fd0d208bc8" providerId="ADAL" clId="{AF0ECCB0-95D5-C446-8EB3-6A6D85935981}" dt="2023-01-10T01:39:59.794" v="2118"/>
          <ac:spMkLst>
            <pc:docMk/>
            <pc:sldMk cId="3742059829" sldId="1604"/>
            <ac:spMk id="169" creationId="{5B183B37-FDEE-0598-2C78-5F97E533AE10}"/>
          </ac:spMkLst>
        </pc:spChg>
        <pc:spChg chg="mod">
          <ac:chgData name="Daniel Khashabi" userId="62390808-c838-45e6-be59-d6fd0d208bc8" providerId="ADAL" clId="{AF0ECCB0-95D5-C446-8EB3-6A6D85935981}" dt="2023-01-10T01:39:59.794" v="2118"/>
          <ac:spMkLst>
            <pc:docMk/>
            <pc:sldMk cId="3742059829" sldId="1604"/>
            <ac:spMk id="170" creationId="{D17B132B-88C2-F29A-A53A-6A06810344A6}"/>
          </ac:spMkLst>
        </pc:spChg>
        <pc:spChg chg="mod">
          <ac:chgData name="Daniel Khashabi" userId="62390808-c838-45e6-be59-d6fd0d208bc8" providerId="ADAL" clId="{AF0ECCB0-95D5-C446-8EB3-6A6D85935981}" dt="2023-01-10T01:39:59.794" v="2118"/>
          <ac:spMkLst>
            <pc:docMk/>
            <pc:sldMk cId="3742059829" sldId="1604"/>
            <ac:spMk id="171" creationId="{C748946C-4D83-D44F-2765-33833F65D983}"/>
          </ac:spMkLst>
        </pc:spChg>
        <pc:spChg chg="mod">
          <ac:chgData name="Daniel Khashabi" userId="62390808-c838-45e6-be59-d6fd0d208bc8" providerId="ADAL" clId="{AF0ECCB0-95D5-C446-8EB3-6A6D85935981}" dt="2023-01-10T01:39:59.794" v="2118"/>
          <ac:spMkLst>
            <pc:docMk/>
            <pc:sldMk cId="3742059829" sldId="1604"/>
            <ac:spMk id="172" creationId="{640B43B2-B624-6692-87FF-34A2B2FC95C6}"/>
          </ac:spMkLst>
        </pc:spChg>
        <pc:spChg chg="mod">
          <ac:chgData name="Daniel Khashabi" userId="62390808-c838-45e6-be59-d6fd0d208bc8" providerId="ADAL" clId="{AF0ECCB0-95D5-C446-8EB3-6A6D85935981}" dt="2023-01-10T01:39:59.794" v="2118"/>
          <ac:spMkLst>
            <pc:docMk/>
            <pc:sldMk cId="3742059829" sldId="1604"/>
            <ac:spMk id="173" creationId="{779E4737-D28B-BBE0-6095-9F1C336EDFD9}"/>
          </ac:spMkLst>
        </pc:spChg>
        <pc:spChg chg="mod">
          <ac:chgData name="Daniel Khashabi" userId="62390808-c838-45e6-be59-d6fd0d208bc8" providerId="ADAL" clId="{AF0ECCB0-95D5-C446-8EB3-6A6D85935981}" dt="2023-01-10T01:39:59.794" v="2118"/>
          <ac:spMkLst>
            <pc:docMk/>
            <pc:sldMk cId="3742059829" sldId="1604"/>
            <ac:spMk id="174" creationId="{9294D515-2A62-AF1A-334E-919CDAD39C77}"/>
          </ac:spMkLst>
        </pc:spChg>
        <pc:spChg chg="mod">
          <ac:chgData name="Daniel Khashabi" userId="62390808-c838-45e6-be59-d6fd0d208bc8" providerId="ADAL" clId="{AF0ECCB0-95D5-C446-8EB3-6A6D85935981}" dt="2023-01-10T01:39:59.794" v="2118"/>
          <ac:spMkLst>
            <pc:docMk/>
            <pc:sldMk cId="3742059829" sldId="1604"/>
            <ac:spMk id="175" creationId="{ECAEB378-34F8-56DD-6617-8860AD24A784}"/>
          </ac:spMkLst>
        </pc:spChg>
        <pc:spChg chg="mod">
          <ac:chgData name="Daniel Khashabi" userId="62390808-c838-45e6-be59-d6fd0d208bc8" providerId="ADAL" clId="{AF0ECCB0-95D5-C446-8EB3-6A6D85935981}" dt="2023-01-10T01:39:59.794" v="2118"/>
          <ac:spMkLst>
            <pc:docMk/>
            <pc:sldMk cId="3742059829" sldId="1604"/>
            <ac:spMk id="176" creationId="{9E26964A-C708-6878-0FB3-D266FD935ACE}"/>
          </ac:spMkLst>
        </pc:spChg>
        <pc:spChg chg="mod">
          <ac:chgData name="Daniel Khashabi" userId="62390808-c838-45e6-be59-d6fd0d208bc8" providerId="ADAL" clId="{AF0ECCB0-95D5-C446-8EB3-6A6D85935981}" dt="2023-01-10T01:39:59.794" v="2118"/>
          <ac:spMkLst>
            <pc:docMk/>
            <pc:sldMk cId="3742059829" sldId="1604"/>
            <ac:spMk id="177" creationId="{D9457B99-46D9-B377-34A0-5525B3BB3D44}"/>
          </ac:spMkLst>
        </pc:spChg>
        <pc:spChg chg="mod">
          <ac:chgData name="Daniel Khashabi" userId="62390808-c838-45e6-be59-d6fd0d208bc8" providerId="ADAL" clId="{AF0ECCB0-95D5-C446-8EB3-6A6D85935981}" dt="2023-01-10T01:39:59.794" v="2118"/>
          <ac:spMkLst>
            <pc:docMk/>
            <pc:sldMk cId="3742059829" sldId="1604"/>
            <ac:spMk id="178" creationId="{13203AD6-440C-7695-F628-F43DB42749D5}"/>
          </ac:spMkLst>
        </pc:spChg>
        <pc:spChg chg="mod">
          <ac:chgData name="Daniel Khashabi" userId="62390808-c838-45e6-be59-d6fd0d208bc8" providerId="ADAL" clId="{AF0ECCB0-95D5-C446-8EB3-6A6D85935981}" dt="2023-01-10T01:39:59.794" v="2118"/>
          <ac:spMkLst>
            <pc:docMk/>
            <pc:sldMk cId="3742059829" sldId="1604"/>
            <ac:spMk id="179" creationId="{726E5700-E284-FCD0-B036-CD2EEE03E8A4}"/>
          </ac:spMkLst>
        </pc:spChg>
        <pc:spChg chg="mod">
          <ac:chgData name="Daniel Khashabi" userId="62390808-c838-45e6-be59-d6fd0d208bc8" providerId="ADAL" clId="{AF0ECCB0-95D5-C446-8EB3-6A6D85935981}" dt="2023-01-10T01:39:59.794" v="2118"/>
          <ac:spMkLst>
            <pc:docMk/>
            <pc:sldMk cId="3742059829" sldId="1604"/>
            <ac:spMk id="187" creationId="{1F2E3236-CF8B-8849-8D78-04159FCF34E9}"/>
          </ac:spMkLst>
        </pc:spChg>
        <pc:spChg chg="add del mod">
          <ac:chgData name="Daniel Khashabi" userId="62390808-c838-45e6-be59-d6fd0d208bc8" providerId="ADAL" clId="{AF0ECCB0-95D5-C446-8EB3-6A6D85935981}" dt="2023-01-10T01:40:13.294" v="2121" actId="1076"/>
          <ac:spMkLst>
            <pc:docMk/>
            <pc:sldMk cId="3742059829" sldId="1604"/>
            <ac:spMk id="188" creationId="{E12DBB9D-4B75-2040-D92D-9346E142253E}"/>
          </ac:spMkLst>
        </pc:spChg>
        <pc:spChg chg="add del mod">
          <ac:chgData name="Daniel Khashabi" userId="62390808-c838-45e6-be59-d6fd0d208bc8" providerId="ADAL" clId="{AF0ECCB0-95D5-C446-8EB3-6A6D85935981}" dt="2023-01-10T01:40:13.294" v="2121" actId="1076"/>
          <ac:spMkLst>
            <pc:docMk/>
            <pc:sldMk cId="3742059829" sldId="1604"/>
            <ac:spMk id="191" creationId="{E6FD5B56-DBF1-26AA-2899-69E1A1F3CC1B}"/>
          </ac:spMkLst>
        </pc:spChg>
        <pc:spChg chg="add del mod">
          <ac:chgData name="Daniel Khashabi" userId="62390808-c838-45e6-be59-d6fd0d208bc8" providerId="ADAL" clId="{AF0ECCB0-95D5-C446-8EB3-6A6D85935981}" dt="2023-01-10T01:40:13.294" v="2121" actId="1076"/>
          <ac:spMkLst>
            <pc:docMk/>
            <pc:sldMk cId="3742059829" sldId="1604"/>
            <ac:spMk id="192" creationId="{0FA432F5-F2F2-B9A4-8460-5D8AFC23F7C5}"/>
          </ac:spMkLst>
        </pc:spChg>
        <pc:spChg chg="mod">
          <ac:chgData name="Daniel Khashabi" userId="62390808-c838-45e6-be59-d6fd0d208bc8" providerId="ADAL" clId="{AF0ECCB0-95D5-C446-8EB3-6A6D85935981}" dt="2023-01-10T01:39:59.794" v="2118"/>
          <ac:spMkLst>
            <pc:docMk/>
            <pc:sldMk cId="3742059829" sldId="1604"/>
            <ac:spMk id="200" creationId="{10E7FAF4-E271-E49A-3897-6278DCBFA8C7}"/>
          </ac:spMkLst>
        </pc:spChg>
        <pc:spChg chg="add del mod">
          <ac:chgData name="Daniel Khashabi" userId="62390808-c838-45e6-be59-d6fd0d208bc8" providerId="ADAL" clId="{AF0ECCB0-95D5-C446-8EB3-6A6D85935981}" dt="2023-01-10T01:40:13.294" v="2121" actId="1076"/>
          <ac:spMkLst>
            <pc:docMk/>
            <pc:sldMk cId="3742059829" sldId="1604"/>
            <ac:spMk id="201" creationId="{A3408004-10E2-8761-22C1-1DD9154A992F}"/>
          </ac:spMkLst>
        </pc:spChg>
        <pc:spChg chg="mod">
          <ac:chgData name="Daniel Khashabi" userId="62390808-c838-45e6-be59-d6fd0d208bc8" providerId="ADAL" clId="{AF0ECCB0-95D5-C446-8EB3-6A6D85935981}" dt="2023-01-10T01:39:59.794" v="2118"/>
          <ac:spMkLst>
            <pc:docMk/>
            <pc:sldMk cId="3742059829" sldId="1604"/>
            <ac:spMk id="209" creationId="{4CB46EEC-EFBA-F1E3-98EC-5D43F9761841}"/>
          </ac:spMkLst>
        </pc:spChg>
        <pc:spChg chg="add del mod">
          <ac:chgData name="Daniel Khashabi" userId="62390808-c838-45e6-be59-d6fd0d208bc8" providerId="ADAL" clId="{AF0ECCB0-95D5-C446-8EB3-6A6D85935981}" dt="2023-01-10T01:40:13.294" v="2121" actId="1076"/>
          <ac:spMkLst>
            <pc:docMk/>
            <pc:sldMk cId="3742059829" sldId="1604"/>
            <ac:spMk id="210" creationId="{8EA8A4BB-10C3-8E76-2B7C-436E9F7F19CD}"/>
          </ac:spMkLst>
        </pc:spChg>
        <pc:spChg chg="add del mod">
          <ac:chgData name="Daniel Khashabi" userId="62390808-c838-45e6-be59-d6fd0d208bc8" providerId="ADAL" clId="{AF0ECCB0-95D5-C446-8EB3-6A6D85935981}" dt="2023-01-10T01:40:13.294" v="2121" actId="1076"/>
          <ac:spMkLst>
            <pc:docMk/>
            <pc:sldMk cId="3742059829" sldId="1604"/>
            <ac:spMk id="213" creationId="{F451955C-105E-8598-531B-177C1A21B9B9}"/>
          </ac:spMkLst>
        </pc:spChg>
        <pc:spChg chg="mod">
          <ac:chgData name="Daniel Khashabi" userId="62390808-c838-45e6-be59-d6fd0d208bc8" providerId="ADAL" clId="{AF0ECCB0-95D5-C446-8EB3-6A6D85935981}" dt="2023-01-10T01:39:59.794" v="2118"/>
          <ac:spMkLst>
            <pc:docMk/>
            <pc:sldMk cId="3742059829" sldId="1604"/>
            <ac:spMk id="216" creationId="{7A0A1B84-A56C-BDEF-C904-18C716E194EC}"/>
          </ac:spMkLst>
        </pc:spChg>
        <pc:spChg chg="add del mod">
          <ac:chgData name="Daniel Khashabi" userId="62390808-c838-45e6-be59-d6fd0d208bc8" providerId="ADAL" clId="{AF0ECCB0-95D5-C446-8EB3-6A6D85935981}" dt="2023-01-10T01:40:13.294" v="2121" actId="1076"/>
          <ac:spMkLst>
            <pc:docMk/>
            <pc:sldMk cId="3742059829" sldId="1604"/>
            <ac:spMk id="221" creationId="{CC4711C0-0659-CDBA-2652-19A96809DC7A}"/>
          </ac:spMkLst>
        </pc:spChg>
        <pc:spChg chg="add del mod">
          <ac:chgData name="Daniel Khashabi" userId="62390808-c838-45e6-be59-d6fd0d208bc8" providerId="ADAL" clId="{AF0ECCB0-95D5-C446-8EB3-6A6D85935981}" dt="2023-01-10T01:40:13.294" v="2121" actId="1076"/>
          <ac:spMkLst>
            <pc:docMk/>
            <pc:sldMk cId="3742059829" sldId="1604"/>
            <ac:spMk id="223" creationId="{0D8D830C-4449-58CB-AA21-090FEF62E354}"/>
          </ac:spMkLst>
        </pc:spChg>
        <pc:spChg chg="mod">
          <ac:chgData name="Daniel Khashabi" userId="62390808-c838-45e6-be59-d6fd0d208bc8" providerId="ADAL" clId="{AF0ECCB0-95D5-C446-8EB3-6A6D85935981}" dt="2023-01-10T01:39:59.794" v="2118"/>
          <ac:spMkLst>
            <pc:docMk/>
            <pc:sldMk cId="3742059829" sldId="1604"/>
            <ac:spMk id="231" creationId="{EF1F835C-8ECE-4679-B8E1-31E6359DC039}"/>
          </ac:spMkLst>
        </pc:spChg>
        <pc:spChg chg="add del mod">
          <ac:chgData name="Daniel Khashabi" userId="62390808-c838-45e6-be59-d6fd0d208bc8" providerId="ADAL" clId="{AF0ECCB0-95D5-C446-8EB3-6A6D85935981}" dt="2023-01-10T01:40:13.294" v="2121" actId="1076"/>
          <ac:spMkLst>
            <pc:docMk/>
            <pc:sldMk cId="3742059829" sldId="1604"/>
            <ac:spMk id="232" creationId="{DEC6D245-8727-D98E-B453-8BA1DD594D4F}"/>
          </ac:spMkLst>
        </pc:spChg>
        <pc:spChg chg="add del mod">
          <ac:chgData name="Daniel Khashabi" userId="62390808-c838-45e6-be59-d6fd0d208bc8" providerId="ADAL" clId="{AF0ECCB0-95D5-C446-8EB3-6A6D85935981}" dt="2023-01-10T01:40:13.294" v="2121" actId="1076"/>
          <ac:spMkLst>
            <pc:docMk/>
            <pc:sldMk cId="3742059829" sldId="1604"/>
            <ac:spMk id="235" creationId="{857BE1FF-62C6-0E2A-3139-5CFD8130865D}"/>
          </ac:spMkLst>
        </pc:spChg>
        <pc:spChg chg="mod">
          <ac:chgData name="Daniel Khashabi" userId="62390808-c838-45e6-be59-d6fd0d208bc8" providerId="ADAL" clId="{AF0ECCB0-95D5-C446-8EB3-6A6D85935981}" dt="2023-01-10T01:39:59.794" v="2118"/>
          <ac:spMkLst>
            <pc:docMk/>
            <pc:sldMk cId="3742059829" sldId="1604"/>
            <ac:spMk id="242" creationId="{D82793DB-0084-A1BC-E4DD-71FE3AF6AF34}"/>
          </ac:spMkLst>
        </pc:spChg>
        <pc:spChg chg="mod">
          <ac:chgData name="Daniel Khashabi" userId="62390808-c838-45e6-be59-d6fd0d208bc8" providerId="ADAL" clId="{AF0ECCB0-95D5-C446-8EB3-6A6D85935981}" dt="2023-01-10T01:39:59.794" v="2118"/>
          <ac:spMkLst>
            <pc:docMk/>
            <pc:sldMk cId="3742059829" sldId="1604"/>
            <ac:spMk id="249" creationId="{B4BF15D6-DF36-D737-2EEB-B68B22500929}"/>
          </ac:spMkLst>
        </pc:spChg>
        <pc:spChg chg="mod">
          <ac:chgData name="Daniel Khashabi" userId="62390808-c838-45e6-be59-d6fd0d208bc8" providerId="ADAL" clId="{AF0ECCB0-95D5-C446-8EB3-6A6D85935981}" dt="2023-01-10T01:39:59.794" v="2118"/>
          <ac:spMkLst>
            <pc:docMk/>
            <pc:sldMk cId="3742059829" sldId="1604"/>
            <ac:spMk id="256" creationId="{36748B9F-0E5F-5B19-C8D1-C8B6625657BE}"/>
          </ac:spMkLst>
        </pc:spChg>
        <pc:spChg chg="add del mod">
          <ac:chgData name="Daniel Khashabi" userId="62390808-c838-45e6-be59-d6fd0d208bc8" providerId="ADAL" clId="{AF0ECCB0-95D5-C446-8EB3-6A6D85935981}" dt="2023-01-10T01:40:13.294" v="2121" actId="1076"/>
          <ac:spMkLst>
            <pc:docMk/>
            <pc:sldMk cId="3742059829" sldId="1604"/>
            <ac:spMk id="257" creationId="{BDD45E59-CB62-EAB3-EFAB-C30CB281CCCA}"/>
          </ac:spMkLst>
        </pc:spChg>
        <pc:spChg chg="add del mod">
          <ac:chgData name="Daniel Khashabi" userId="62390808-c838-45e6-be59-d6fd0d208bc8" providerId="ADAL" clId="{AF0ECCB0-95D5-C446-8EB3-6A6D85935981}" dt="2023-01-10T01:40:13.294" v="2121" actId="1076"/>
          <ac:spMkLst>
            <pc:docMk/>
            <pc:sldMk cId="3742059829" sldId="1604"/>
            <ac:spMk id="260" creationId="{E37D2DF6-F806-0DF7-28DE-F2727D545D3D}"/>
          </ac:spMkLst>
        </pc:spChg>
        <pc:spChg chg="mod">
          <ac:chgData name="Daniel Khashabi" userId="62390808-c838-45e6-be59-d6fd0d208bc8" providerId="ADAL" clId="{AF0ECCB0-95D5-C446-8EB3-6A6D85935981}" dt="2023-01-10T01:39:59.794" v="2118"/>
          <ac:spMkLst>
            <pc:docMk/>
            <pc:sldMk cId="3742059829" sldId="1604"/>
            <ac:spMk id="268" creationId="{B5F50F16-31F4-556B-BC5C-48AF51CE9980}"/>
          </ac:spMkLst>
        </pc:spChg>
        <pc:spChg chg="add del mod">
          <ac:chgData name="Daniel Khashabi" userId="62390808-c838-45e6-be59-d6fd0d208bc8" providerId="ADAL" clId="{AF0ECCB0-95D5-C446-8EB3-6A6D85935981}" dt="2023-01-10T01:41:55.099" v="2144" actId="478"/>
          <ac:spMkLst>
            <pc:docMk/>
            <pc:sldMk cId="3742059829" sldId="1604"/>
            <ac:spMk id="269" creationId="{FCD303D1-607D-4B57-2D60-A6D4BF27286B}"/>
          </ac:spMkLst>
        </pc:spChg>
        <pc:spChg chg="add del mod">
          <ac:chgData name="Daniel Khashabi" userId="62390808-c838-45e6-be59-d6fd0d208bc8" providerId="ADAL" clId="{AF0ECCB0-95D5-C446-8EB3-6A6D85935981}" dt="2023-01-10T01:41:55.099" v="2144" actId="478"/>
          <ac:spMkLst>
            <pc:docMk/>
            <pc:sldMk cId="3742059829" sldId="1604"/>
            <ac:spMk id="270" creationId="{66D3E213-3616-1E8E-F9BA-C6EDC8E23D8A}"/>
          </ac:spMkLst>
        </pc:spChg>
        <pc:spChg chg="mod">
          <ac:chgData name="Daniel Khashabi" userId="62390808-c838-45e6-be59-d6fd0d208bc8" providerId="ADAL" clId="{AF0ECCB0-95D5-C446-8EB3-6A6D85935981}" dt="2023-01-10T01:39:59.794" v="2118"/>
          <ac:spMkLst>
            <pc:docMk/>
            <pc:sldMk cId="3742059829" sldId="1604"/>
            <ac:spMk id="272" creationId="{5280C7CA-121C-0EF9-924E-AFFBDD5F059F}"/>
          </ac:spMkLst>
        </pc:spChg>
        <pc:spChg chg="mod">
          <ac:chgData name="Daniel Khashabi" userId="62390808-c838-45e6-be59-d6fd0d208bc8" providerId="ADAL" clId="{AF0ECCB0-95D5-C446-8EB3-6A6D85935981}" dt="2023-01-10T01:39:59.794" v="2118"/>
          <ac:spMkLst>
            <pc:docMk/>
            <pc:sldMk cId="3742059829" sldId="1604"/>
            <ac:spMk id="273" creationId="{C14682B5-57C6-EB8F-03CD-6C3D5985E2E7}"/>
          </ac:spMkLst>
        </pc:spChg>
        <pc:spChg chg="add del mod">
          <ac:chgData name="Daniel Khashabi" userId="62390808-c838-45e6-be59-d6fd0d208bc8" providerId="ADAL" clId="{AF0ECCB0-95D5-C446-8EB3-6A6D85935981}" dt="2023-01-10T01:40:13.294" v="2121" actId="1076"/>
          <ac:spMkLst>
            <pc:docMk/>
            <pc:sldMk cId="3742059829" sldId="1604"/>
            <ac:spMk id="274" creationId="{C4D986B1-6C62-AFE4-199A-403FDA84F575}"/>
          </ac:spMkLst>
        </pc:spChg>
        <pc:spChg chg="add del mod">
          <ac:chgData name="Daniel Khashabi" userId="62390808-c838-45e6-be59-d6fd0d208bc8" providerId="ADAL" clId="{AF0ECCB0-95D5-C446-8EB3-6A6D85935981}" dt="2023-01-10T01:41:08.750" v="2134" actId="478"/>
          <ac:spMkLst>
            <pc:docMk/>
            <pc:sldMk cId="3742059829" sldId="1604"/>
            <ac:spMk id="275" creationId="{BC0261BD-C443-B6A7-BE6C-7570942EA492}"/>
          </ac:spMkLst>
        </pc:spChg>
        <pc:spChg chg="add del mod">
          <ac:chgData name="Daniel Khashabi" userId="62390808-c838-45e6-be59-d6fd0d208bc8" providerId="ADAL" clId="{AF0ECCB0-95D5-C446-8EB3-6A6D85935981}" dt="2023-01-10T01:41:56.121" v="2146"/>
          <ac:spMkLst>
            <pc:docMk/>
            <pc:sldMk cId="3742059829" sldId="1604"/>
            <ac:spMk id="279" creationId="{D1DFF544-0D4E-D5A8-A7F9-0809863E96CC}"/>
          </ac:spMkLst>
        </pc:spChg>
        <pc:spChg chg="add del mod">
          <ac:chgData name="Daniel Khashabi" userId="62390808-c838-45e6-be59-d6fd0d208bc8" providerId="ADAL" clId="{AF0ECCB0-95D5-C446-8EB3-6A6D85935981}" dt="2023-01-10T01:41:56.121" v="2146"/>
          <ac:spMkLst>
            <pc:docMk/>
            <pc:sldMk cId="3742059829" sldId="1604"/>
            <ac:spMk id="280" creationId="{1BCC6C32-D22D-413F-2900-807F493FF4DA}"/>
          </ac:spMkLst>
        </pc:spChg>
        <pc:spChg chg="mod">
          <ac:chgData name="Daniel Khashabi" userId="62390808-c838-45e6-be59-d6fd0d208bc8" providerId="ADAL" clId="{AF0ECCB0-95D5-C446-8EB3-6A6D85935981}" dt="2023-01-10T01:41:55.551" v="2145"/>
          <ac:spMkLst>
            <pc:docMk/>
            <pc:sldMk cId="3742059829" sldId="1604"/>
            <ac:spMk id="282" creationId="{F4B7280A-C1A1-C1EB-EC8C-53BB1B6C0961}"/>
          </ac:spMkLst>
        </pc:spChg>
        <pc:spChg chg="mod">
          <ac:chgData name="Daniel Khashabi" userId="62390808-c838-45e6-be59-d6fd0d208bc8" providerId="ADAL" clId="{AF0ECCB0-95D5-C446-8EB3-6A6D85935981}" dt="2023-01-10T01:41:55.551" v="2145"/>
          <ac:spMkLst>
            <pc:docMk/>
            <pc:sldMk cId="3742059829" sldId="1604"/>
            <ac:spMk id="283" creationId="{D4481E5B-F623-2BAD-F96C-422D69EA48C0}"/>
          </ac:spMkLst>
        </pc:spChg>
        <pc:spChg chg="mod">
          <ac:chgData name="Daniel Khashabi" userId="62390808-c838-45e6-be59-d6fd0d208bc8" providerId="ADAL" clId="{AF0ECCB0-95D5-C446-8EB3-6A6D85935981}" dt="2023-01-10T01:41:55.551" v="2145"/>
          <ac:spMkLst>
            <pc:docMk/>
            <pc:sldMk cId="3742059829" sldId="1604"/>
            <ac:spMk id="284" creationId="{D9BE4B6B-D4E0-1EFB-6A4E-E0BD3934A83D}"/>
          </ac:spMkLst>
        </pc:spChg>
        <pc:spChg chg="mod">
          <ac:chgData name="Daniel Khashabi" userId="62390808-c838-45e6-be59-d6fd0d208bc8" providerId="ADAL" clId="{AF0ECCB0-95D5-C446-8EB3-6A6D85935981}" dt="2023-01-10T01:41:55.551" v="2145"/>
          <ac:spMkLst>
            <pc:docMk/>
            <pc:sldMk cId="3742059829" sldId="1604"/>
            <ac:spMk id="285" creationId="{6CCEA3A2-530D-3BCF-1A24-FE2C200963B8}"/>
          </ac:spMkLst>
        </pc:spChg>
        <pc:spChg chg="mod">
          <ac:chgData name="Daniel Khashabi" userId="62390808-c838-45e6-be59-d6fd0d208bc8" providerId="ADAL" clId="{AF0ECCB0-95D5-C446-8EB3-6A6D85935981}" dt="2023-01-10T01:41:55.551" v="2145"/>
          <ac:spMkLst>
            <pc:docMk/>
            <pc:sldMk cId="3742059829" sldId="1604"/>
            <ac:spMk id="286" creationId="{172F09D6-9E3A-1FD1-CD5A-54E69D7E9543}"/>
          </ac:spMkLst>
        </pc:spChg>
        <pc:spChg chg="mod">
          <ac:chgData name="Daniel Khashabi" userId="62390808-c838-45e6-be59-d6fd0d208bc8" providerId="ADAL" clId="{AF0ECCB0-95D5-C446-8EB3-6A6D85935981}" dt="2023-01-10T01:41:55.551" v="2145"/>
          <ac:spMkLst>
            <pc:docMk/>
            <pc:sldMk cId="3742059829" sldId="1604"/>
            <ac:spMk id="287" creationId="{9F0502E6-3148-1F01-1A67-2D301CDD9EA2}"/>
          </ac:spMkLst>
        </pc:spChg>
        <pc:spChg chg="mod">
          <ac:chgData name="Daniel Khashabi" userId="62390808-c838-45e6-be59-d6fd0d208bc8" providerId="ADAL" clId="{AF0ECCB0-95D5-C446-8EB3-6A6D85935981}" dt="2023-01-10T01:41:55.551" v="2145"/>
          <ac:spMkLst>
            <pc:docMk/>
            <pc:sldMk cId="3742059829" sldId="1604"/>
            <ac:spMk id="288" creationId="{063A7140-5351-89C6-143D-717039BAA3A9}"/>
          </ac:spMkLst>
        </pc:spChg>
        <pc:spChg chg="mod">
          <ac:chgData name="Daniel Khashabi" userId="62390808-c838-45e6-be59-d6fd0d208bc8" providerId="ADAL" clId="{AF0ECCB0-95D5-C446-8EB3-6A6D85935981}" dt="2023-01-10T01:41:55.551" v="2145"/>
          <ac:spMkLst>
            <pc:docMk/>
            <pc:sldMk cId="3742059829" sldId="1604"/>
            <ac:spMk id="289" creationId="{08EC96BD-2E9D-44AD-C5EE-985C12CD2026}"/>
          </ac:spMkLst>
        </pc:spChg>
        <pc:spChg chg="mod">
          <ac:chgData name="Daniel Khashabi" userId="62390808-c838-45e6-be59-d6fd0d208bc8" providerId="ADAL" clId="{AF0ECCB0-95D5-C446-8EB3-6A6D85935981}" dt="2023-01-10T01:41:55.551" v="2145"/>
          <ac:spMkLst>
            <pc:docMk/>
            <pc:sldMk cId="3742059829" sldId="1604"/>
            <ac:spMk id="290" creationId="{64FE6B98-B5FF-BCEB-43E9-D382C8413112}"/>
          </ac:spMkLst>
        </pc:spChg>
        <pc:spChg chg="mod">
          <ac:chgData name="Daniel Khashabi" userId="62390808-c838-45e6-be59-d6fd0d208bc8" providerId="ADAL" clId="{AF0ECCB0-95D5-C446-8EB3-6A6D85935981}" dt="2023-01-10T01:41:55.551" v="2145"/>
          <ac:spMkLst>
            <pc:docMk/>
            <pc:sldMk cId="3742059829" sldId="1604"/>
            <ac:spMk id="291" creationId="{F9145290-6B64-8D7F-226B-F27E752D5246}"/>
          </ac:spMkLst>
        </pc:spChg>
        <pc:spChg chg="mod">
          <ac:chgData name="Daniel Khashabi" userId="62390808-c838-45e6-be59-d6fd0d208bc8" providerId="ADAL" clId="{AF0ECCB0-95D5-C446-8EB3-6A6D85935981}" dt="2023-01-10T01:41:55.551" v="2145"/>
          <ac:spMkLst>
            <pc:docMk/>
            <pc:sldMk cId="3742059829" sldId="1604"/>
            <ac:spMk id="292" creationId="{BBF4C0CB-2246-49D7-F85A-EFCE8351154E}"/>
          </ac:spMkLst>
        </pc:spChg>
        <pc:spChg chg="mod">
          <ac:chgData name="Daniel Khashabi" userId="62390808-c838-45e6-be59-d6fd0d208bc8" providerId="ADAL" clId="{AF0ECCB0-95D5-C446-8EB3-6A6D85935981}" dt="2023-01-10T01:41:55.551" v="2145"/>
          <ac:spMkLst>
            <pc:docMk/>
            <pc:sldMk cId="3742059829" sldId="1604"/>
            <ac:spMk id="293" creationId="{464CA46B-E901-EA48-0599-95DB08E2F4D3}"/>
          </ac:spMkLst>
        </pc:spChg>
        <pc:spChg chg="mod">
          <ac:chgData name="Daniel Khashabi" userId="62390808-c838-45e6-be59-d6fd0d208bc8" providerId="ADAL" clId="{AF0ECCB0-95D5-C446-8EB3-6A6D85935981}" dt="2023-01-10T01:41:55.551" v="2145"/>
          <ac:spMkLst>
            <pc:docMk/>
            <pc:sldMk cId="3742059829" sldId="1604"/>
            <ac:spMk id="294" creationId="{BFC2C52E-83EB-4445-F259-BF3B59A53A8B}"/>
          </ac:spMkLst>
        </pc:spChg>
        <pc:spChg chg="mod">
          <ac:chgData name="Daniel Khashabi" userId="62390808-c838-45e6-be59-d6fd0d208bc8" providerId="ADAL" clId="{AF0ECCB0-95D5-C446-8EB3-6A6D85935981}" dt="2023-01-10T01:41:55.551" v="2145"/>
          <ac:spMkLst>
            <pc:docMk/>
            <pc:sldMk cId="3742059829" sldId="1604"/>
            <ac:spMk id="295" creationId="{C71C7954-8D53-3A6D-4D4A-E1701BC36D31}"/>
          </ac:spMkLst>
        </pc:spChg>
        <pc:spChg chg="mod">
          <ac:chgData name="Daniel Khashabi" userId="62390808-c838-45e6-be59-d6fd0d208bc8" providerId="ADAL" clId="{AF0ECCB0-95D5-C446-8EB3-6A6D85935981}" dt="2023-01-10T01:41:55.551" v="2145"/>
          <ac:spMkLst>
            <pc:docMk/>
            <pc:sldMk cId="3742059829" sldId="1604"/>
            <ac:spMk id="296" creationId="{8AC10563-9EAA-ED70-C9C1-9639795E47D6}"/>
          </ac:spMkLst>
        </pc:spChg>
        <pc:spChg chg="mod">
          <ac:chgData name="Daniel Khashabi" userId="62390808-c838-45e6-be59-d6fd0d208bc8" providerId="ADAL" clId="{AF0ECCB0-95D5-C446-8EB3-6A6D85935981}" dt="2023-01-10T01:41:55.551" v="2145"/>
          <ac:spMkLst>
            <pc:docMk/>
            <pc:sldMk cId="3742059829" sldId="1604"/>
            <ac:spMk id="297" creationId="{321E88A2-8321-1C5D-4121-19AE8BFD31BA}"/>
          </ac:spMkLst>
        </pc:spChg>
        <pc:spChg chg="mod">
          <ac:chgData name="Daniel Khashabi" userId="62390808-c838-45e6-be59-d6fd0d208bc8" providerId="ADAL" clId="{AF0ECCB0-95D5-C446-8EB3-6A6D85935981}" dt="2023-01-10T01:41:55.551" v="2145"/>
          <ac:spMkLst>
            <pc:docMk/>
            <pc:sldMk cId="3742059829" sldId="1604"/>
            <ac:spMk id="298" creationId="{7BB12D3C-6310-A8AB-4396-2310D236EF1A}"/>
          </ac:spMkLst>
        </pc:spChg>
        <pc:spChg chg="mod">
          <ac:chgData name="Daniel Khashabi" userId="62390808-c838-45e6-be59-d6fd0d208bc8" providerId="ADAL" clId="{AF0ECCB0-95D5-C446-8EB3-6A6D85935981}" dt="2023-01-10T01:41:55.551" v="2145"/>
          <ac:spMkLst>
            <pc:docMk/>
            <pc:sldMk cId="3742059829" sldId="1604"/>
            <ac:spMk id="299" creationId="{6D707774-83A4-435D-79F6-6D5F913C375C}"/>
          </ac:spMkLst>
        </pc:spChg>
        <pc:spChg chg="mod">
          <ac:chgData name="Daniel Khashabi" userId="62390808-c838-45e6-be59-d6fd0d208bc8" providerId="ADAL" clId="{AF0ECCB0-95D5-C446-8EB3-6A6D85935981}" dt="2023-01-10T01:41:55.551" v="2145"/>
          <ac:spMkLst>
            <pc:docMk/>
            <pc:sldMk cId="3742059829" sldId="1604"/>
            <ac:spMk id="300" creationId="{0AE46658-6F7D-57D2-2F38-B2D9997A436D}"/>
          </ac:spMkLst>
        </pc:spChg>
        <pc:spChg chg="mod">
          <ac:chgData name="Daniel Khashabi" userId="62390808-c838-45e6-be59-d6fd0d208bc8" providerId="ADAL" clId="{AF0ECCB0-95D5-C446-8EB3-6A6D85935981}" dt="2023-01-10T01:41:55.551" v="2145"/>
          <ac:spMkLst>
            <pc:docMk/>
            <pc:sldMk cId="3742059829" sldId="1604"/>
            <ac:spMk id="301" creationId="{B0389979-EEB3-2671-2591-EF2D76BA56F6}"/>
          </ac:spMkLst>
        </pc:spChg>
        <pc:spChg chg="mod">
          <ac:chgData name="Daniel Khashabi" userId="62390808-c838-45e6-be59-d6fd0d208bc8" providerId="ADAL" clId="{AF0ECCB0-95D5-C446-8EB3-6A6D85935981}" dt="2023-01-10T01:41:55.551" v="2145"/>
          <ac:spMkLst>
            <pc:docMk/>
            <pc:sldMk cId="3742059829" sldId="1604"/>
            <ac:spMk id="302" creationId="{67169A8F-48F2-4124-B862-F97AC717DFAE}"/>
          </ac:spMkLst>
        </pc:spChg>
        <pc:spChg chg="mod">
          <ac:chgData name="Daniel Khashabi" userId="62390808-c838-45e6-be59-d6fd0d208bc8" providerId="ADAL" clId="{AF0ECCB0-95D5-C446-8EB3-6A6D85935981}" dt="2023-01-10T01:41:55.551" v="2145"/>
          <ac:spMkLst>
            <pc:docMk/>
            <pc:sldMk cId="3742059829" sldId="1604"/>
            <ac:spMk id="303" creationId="{A530359F-F990-B8CF-3D40-FB376F1208A0}"/>
          </ac:spMkLst>
        </pc:spChg>
        <pc:spChg chg="mod">
          <ac:chgData name="Daniel Khashabi" userId="62390808-c838-45e6-be59-d6fd0d208bc8" providerId="ADAL" clId="{AF0ECCB0-95D5-C446-8EB3-6A6D85935981}" dt="2023-01-10T01:41:55.551" v="2145"/>
          <ac:spMkLst>
            <pc:docMk/>
            <pc:sldMk cId="3742059829" sldId="1604"/>
            <ac:spMk id="304" creationId="{0672A49E-40AE-0371-E961-B15FFC272E3B}"/>
          </ac:spMkLst>
        </pc:spChg>
        <pc:spChg chg="mod">
          <ac:chgData name="Daniel Khashabi" userId="62390808-c838-45e6-be59-d6fd0d208bc8" providerId="ADAL" clId="{AF0ECCB0-95D5-C446-8EB3-6A6D85935981}" dt="2023-01-10T01:41:55.551" v="2145"/>
          <ac:spMkLst>
            <pc:docMk/>
            <pc:sldMk cId="3742059829" sldId="1604"/>
            <ac:spMk id="305" creationId="{1AC5F802-8D87-CA0F-5ADB-2EB8AB38ADD0}"/>
          </ac:spMkLst>
        </pc:spChg>
        <pc:spChg chg="mod">
          <ac:chgData name="Daniel Khashabi" userId="62390808-c838-45e6-be59-d6fd0d208bc8" providerId="ADAL" clId="{AF0ECCB0-95D5-C446-8EB3-6A6D85935981}" dt="2023-01-10T01:41:55.551" v="2145"/>
          <ac:spMkLst>
            <pc:docMk/>
            <pc:sldMk cId="3742059829" sldId="1604"/>
            <ac:spMk id="306" creationId="{A8ECB7AD-08D8-471F-72A7-D2A8CF384812}"/>
          </ac:spMkLst>
        </pc:spChg>
        <pc:spChg chg="mod">
          <ac:chgData name="Daniel Khashabi" userId="62390808-c838-45e6-be59-d6fd0d208bc8" providerId="ADAL" clId="{AF0ECCB0-95D5-C446-8EB3-6A6D85935981}" dt="2023-01-10T01:41:55.551" v="2145"/>
          <ac:spMkLst>
            <pc:docMk/>
            <pc:sldMk cId="3742059829" sldId="1604"/>
            <ac:spMk id="307" creationId="{06770F0C-5C2E-022C-41AE-1040153CE93E}"/>
          </ac:spMkLst>
        </pc:spChg>
        <pc:spChg chg="mod">
          <ac:chgData name="Daniel Khashabi" userId="62390808-c838-45e6-be59-d6fd0d208bc8" providerId="ADAL" clId="{AF0ECCB0-95D5-C446-8EB3-6A6D85935981}" dt="2023-01-10T01:41:55.551" v="2145"/>
          <ac:spMkLst>
            <pc:docMk/>
            <pc:sldMk cId="3742059829" sldId="1604"/>
            <ac:spMk id="308" creationId="{511AB4BF-FDD5-3E3B-95EA-084B85E16D82}"/>
          </ac:spMkLst>
        </pc:spChg>
        <pc:spChg chg="mod">
          <ac:chgData name="Daniel Khashabi" userId="62390808-c838-45e6-be59-d6fd0d208bc8" providerId="ADAL" clId="{AF0ECCB0-95D5-C446-8EB3-6A6D85935981}" dt="2023-01-10T01:41:55.551" v="2145"/>
          <ac:spMkLst>
            <pc:docMk/>
            <pc:sldMk cId="3742059829" sldId="1604"/>
            <ac:spMk id="311" creationId="{DE3AA95F-49BE-F4BC-726C-E37EFC4A9F0B}"/>
          </ac:spMkLst>
        </pc:spChg>
        <pc:spChg chg="mod">
          <ac:chgData name="Daniel Khashabi" userId="62390808-c838-45e6-be59-d6fd0d208bc8" providerId="ADAL" clId="{AF0ECCB0-95D5-C446-8EB3-6A6D85935981}" dt="2023-01-10T01:41:55.551" v="2145"/>
          <ac:spMkLst>
            <pc:docMk/>
            <pc:sldMk cId="3742059829" sldId="1604"/>
            <ac:spMk id="312" creationId="{6A0B288B-93EF-1115-ED61-F42BC1C0C827}"/>
          </ac:spMkLst>
        </pc:spChg>
        <pc:spChg chg="add mod">
          <ac:chgData name="Daniel Khashabi" userId="62390808-c838-45e6-be59-d6fd0d208bc8" providerId="ADAL" clId="{AF0ECCB0-95D5-C446-8EB3-6A6D85935981}" dt="2023-01-10T01:42:04.104" v="2155" actId="1037"/>
          <ac:spMkLst>
            <pc:docMk/>
            <pc:sldMk cId="3742059829" sldId="1604"/>
            <ac:spMk id="313" creationId="{F300748D-20AE-BAF0-9DBF-9FD7C592C808}"/>
          </ac:spMkLst>
        </pc:spChg>
        <pc:spChg chg="add mod">
          <ac:chgData name="Daniel Khashabi" userId="62390808-c838-45e6-be59-d6fd0d208bc8" providerId="ADAL" clId="{AF0ECCB0-95D5-C446-8EB3-6A6D85935981}" dt="2023-01-10T01:42:04.104" v="2155" actId="1037"/>
          <ac:spMkLst>
            <pc:docMk/>
            <pc:sldMk cId="3742059829" sldId="1604"/>
            <ac:spMk id="314" creationId="{C8617F38-614E-3E46-502D-5524F484D2B9}"/>
          </ac:spMkLst>
        </pc:spChg>
        <pc:spChg chg="mod">
          <ac:chgData name="Daniel Khashabi" userId="62390808-c838-45e6-be59-d6fd0d208bc8" providerId="ADAL" clId="{AF0ECCB0-95D5-C446-8EB3-6A6D85935981}" dt="2023-01-10T01:41:58.092" v="2148"/>
          <ac:spMkLst>
            <pc:docMk/>
            <pc:sldMk cId="3742059829" sldId="1604"/>
            <ac:spMk id="316" creationId="{21E754EF-AE42-A485-BE9B-567C088C6E48}"/>
          </ac:spMkLst>
        </pc:spChg>
        <pc:spChg chg="mod">
          <ac:chgData name="Daniel Khashabi" userId="62390808-c838-45e6-be59-d6fd0d208bc8" providerId="ADAL" clId="{AF0ECCB0-95D5-C446-8EB3-6A6D85935981}" dt="2023-01-10T01:41:58.092" v="2148"/>
          <ac:spMkLst>
            <pc:docMk/>
            <pc:sldMk cId="3742059829" sldId="1604"/>
            <ac:spMk id="317" creationId="{5E2DFA77-5018-B328-0A43-BCA5547FAB02}"/>
          </ac:spMkLst>
        </pc:spChg>
        <pc:spChg chg="mod">
          <ac:chgData name="Daniel Khashabi" userId="62390808-c838-45e6-be59-d6fd0d208bc8" providerId="ADAL" clId="{AF0ECCB0-95D5-C446-8EB3-6A6D85935981}" dt="2023-01-10T01:41:58.092" v="2148"/>
          <ac:spMkLst>
            <pc:docMk/>
            <pc:sldMk cId="3742059829" sldId="1604"/>
            <ac:spMk id="318" creationId="{75A65A31-045E-A34C-5FDA-7EDA06BFAACD}"/>
          </ac:spMkLst>
        </pc:spChg>
        <pc:spChg chg="mod">
          <ac:chgData name="Daniel Khashabi" userId="62390808-c838-45e6-be59-d6fd0d208bc8" providerId="ADAL" clId="{AF0ECCB0-95D5-C446-8EB3-6A6D85935981}" dt="2023-01-10T01:41:58.092" v="2148"/>
          <ac:spMkLst>
            <pc:docMk/>
            <pc:sldMk cId="3742059829" sldId="1604"/>
            <ac:spMk id="319" creationId="{AA2F88F9-AF19-07FD-EE4A-537F899F9A45}"/>
          </ac:spMkLst>
        </pc:spChg>
        <pc:spChg chg="mod">
          <ac:chgData name="Daniel Khashabi" userId="62390808-c838-45e6-be59-d6fd0d208bc8" providerId="ADAL" clId="{AF0ECCB0-95D5-C446-8EB3-6A6D85935981}" dt="2023-01-10T01:41:58.092" v="2148"/>
          <ac:spMkLst>
            <pc:docMk/>
            <pc:sldMk cId="3742059829" sldId="1604"/>
            <ac:spMk id="320" creationId="{32800DE3-83F7-2F08-3425-D2D7117B4B12}"/>
          </ac:spMkLst>
        </pc:spChg>
        <pc:spChg chg="mod">
          <ac:chgData name="Daniel Khashabi" userId="62390808-c838-45e6-be59-d6fd0d208bc8" providerId="ADAL" clId="{AF0ECCB0-95D5-C446-8EB3-6A6D85935981}" dt="2023-01-10T01:41:58.092" v="2148"/>
          <ac:spMkLst>
            <pc:docMk/>
            <pc:sldMk cId="3742059829" sldId="1604"/>
            <ac:spMk id="321" creationId="{4F80230B-8A84-6A22-C866-9C6C99FA3788}"/>
          </ac:spMkLst>
        </pc:spChg>
        <pc:spChg chg="mod">
          <ac:chgData name="Daniel Khashabi" userId="62390808-c838-45e6-be59-d6fd0d208bc8" providerId="ADAL" clId="{AF0ECCB0-95D5-C446-8EB3-6A6D85935981}" dt="2023-01-10T01:41:58.092" v="2148"/>
          <ac:spMkLst>
            <pc:docMk/>
            <pc:sldMk cId="3742059829" sldId="1604"/>
            <ac:spMk id="322" creationId="{E7EB70BF-2837-1EE6-AE5B-006841923753}"/>
          </ac:spMkLst>
        </pc:spChg>
        <pc:spChg chg="mod">
          <ac:chgData name="Daniel Khashabi" userId="62390808-c838-45e6-be59-d6fd0d208bc8" providerId="ADAL" clId="{AF0ECCB0-95D5-C446-8EB3-6A6D85935981}" dt="2023-01-10T01:41:58.092" v="2148"/>
          <ac:spMkLst>
            <pc:docMk/>
            <pc:sldMk cId="3742059829" sldId="1604"/>
            <ac:spMk id="323" creationId="{A41D9C1E-AA32-40C8-2BDA-7D3F8639D3C5}"/>
          </ac:spMkLst>
        </pc:spChg>
        <pc:spChg chg="mod">
          <ac:chgData name="Daniel Khashabi" userId="62390808-c838-45e6-be59-d6fd0d208bc8" providerId="ADAL" clId="{AF0ECCB0-95D5-C446-8EB3-6A6D85935981}" dt="2023-01-10T01:41:58.092" v="2148"/>
          <ac:spMkLst>
            <pc:docMk/>
            <pc:sldMk cId="3742059829" sldId="1604"/>
            <ac:spMk id="324" creationId="{CC3059CB-8A98-0DE1-7303-31CBF096061A}"/>
          </ac:spMkLst>
        </pc:spChg>
        <pc:spChg chg="mod">
          <ac:chgData name="Daniel Khashabi" userId="62390808-c838-45e6-be59-d6fd0d208bc8" providerId="ADAL" clId="{AF0ECCB0-95D5-C446-8EB3-6A6D85935981}" dt="2023-01-10T01:41:58.092" v="2148"/>
          <ac:spMkLst>
            <pc:docMk/>
            <pc:sldMk cId="3742059829" sldId="1604"/>
            <ac:spMk id="325" creationId="{13452486-75F4-F5EF-CA4D-5CC3EA5FC36E}"/>
          </ac:spMkLst>
        </pc:spChg>
        <pc:spChg chg="mod">
          <ac:chgData name="Daniel Khashabi" userId="62390808-c838-45e6-be59-d6fd0d208bc8" providerId="ADAL" clId="{AF0ECCB0-95D5-C446-8EB3-6A6D85935981}" dt="2023-01-10T01:41:58.092" v="2148"/>
          <ac:spMkLst>
            <pc:docMk/>
            <pc:sldMk cId="3742059829" sldId="1604"/>
            <ac:spMk id="326" creationId="{8234649C-2AA0-6024-3B1C-CCF41241C07C}"/>
          </ac:spMkLst>
        </pc:spChg>
        <pc:spChg chg="mod">
          <ac:chgData name="Daniel Khashabi" userId="62390808-c838-45e6-be59-d6fd0d208bc8" providerId="ADAL" clId="{AF0ECCB0-95D5-C446-8EB3-6A6D85935981}" dt="2023-01-10T01:41:58.092" v="2148"/>
          <ac:spMkLst>
            <pc:docMk/>
            <pc:sldMk cId="3742059829" sldId="1604"/>
            <ac:spMk id="327" creationId="{228A9741-B089-D548-A2EF-27C2DDFA3551}"/>
          </ac:spMkLst>
        </pc:spChg>
        <pc:spChg chg="mod">
          <ac:chgData name="Daniel Khashabi" userId="62390808-c838-45e6-be59-d6fd0d208bc8" providerId="ADAL" clId="{AF0ECCB0-95D5-C446-8EB3-6A6D85935981}" dt="2023-01-10T01:41:58.092" v="2148"/>
          <ac:spMkLst>
            <pc:docMk/>
            <pc:sldMk cId="3742059829" sldId="1604"/>
            <ac:spMk id="328" creationId="{5E2F68FA-87AC-1A7A-D263-1440CF90C706}"/>
          </ac:spMkLst>
        </pc:spChg>
        <pc:spChg chg="mod">
          <ac:chgData name="Daniel Khashabi" userId="62390808-c838-45e6-be59-d6fd0d208bc8" providerId="ADAL" clId="{AF0ECCB0-95D5-C446-8EB3-6A6D85935981}" dt="2023-01-10T01:41:58.092" v="2148"/>
          <ac:spMkLst>
            <pc:docMk/>
            <pc:sldMk cId="3742059829" sldId="1604"/>
            <ac:spMk id="329" creationId="{5FE716E7-8E5E-154F-7005-284F23B192BB}"/>
          </ac:spMkLst>
        </pc:spChg>
        <pc:spChg chg="mod">
          <ac:chgData name="Daniel Khashabi" userId="62390808-c838-45e6-be59-d6fd0d208bc8" providerId="ADAL" clId="{AF0ECCB0-95D5-C446-8EB3-6A6D85935981}" dt="2023-01-10T01:41:58.092" v="2148"/>
          <ac:spMkLst>
            <pc:docMk/>
            <pc:sldMk cId="3742059829" sldId="1604"/>
            <ac:spMk id="330" creationId="{21CCAA87-6F43-932A-9FA5-5B14B3DA6D5F}"/>
          </ac:spMkLst>
        </pc:spChg>
        <pc:spChg chg="mod">
          <ac:chgData name="Daniel Khashabi" userId="62390808-c838-45e6-be59-d6fd0d208bc8" providerId="ADAL" clId="{AF0ECCB0-95D5-C446-8EB3-6A6D85935981}" dt="2023-01-10T01:41:58.092" v="2148"/>
          <ac:spMkLst>
            <pc:docMk/>
            <pc:sldMk cId="3742059829" sldId="1604"/>
            <ac:spMk id="331" creationId="{3B9072DA-FCC2-0279-B7D0-939D9391FA85}"/>
          </ac:spMkLst>
        </pc:spChg>
        <pc:spChg chg="mod">
          <ac:chgData name="Daniel Khashabi" userId="62390808-c838-45e6-be59-d6fd0d208bc8" providerId="ADAL" clId="{AF0ECCB0-95D5-C446-8EB3-6A6D85935981}" dt="2023-01-10T01:41:58.092" v="2148"/>
          <ac:spMkLst>
            <pc:docMk/>
            <pc:sldMk cId="3742059829" sldId="1604"/>
            <ac:spMk id="332" creationId="{1E261442-A3DF-0793-E2DD-1DFFFAC6DA12}"/>
          </ac:spMkLst>
        </pc:spChg>
        <pc:spChg chg="mod">
          <ac:chgData name="Daniel Khashabi" userId="62390808-c838-45e6-be59-d6fd0d208bc8" providerId="ADAL" clId="{AF0ECCB0-95D5-C446-8EB3-6A6D85935981}" dt="2023-01-10T01:41:58.092" v="2148"/>
          <ac:spMkLst>
            <pc:docMk/>
            <pc:sldMk cId="3742059829" sldId="1604"/>
            <ac:spMk id="333" creationId="{786DCBB4-6909-431A-1B41-F6626B951A3C}"/>
          </ac:spMkLst>
        </pc:spChg>
        <pc:spChg chg="mod">
          <ac:chgData name="Daniel Khashabi" userId="62390808-c838-45e6-be59-d6fd0d208bc8" providerId="ADAL" clId="{AF0ECCB0-95D5-C446-8EB3-6A6D85935981}" dt="2023-01-10T01:41:58.092" v="2148"/>
          <ac:spMkLst>
            <pc:docMk/>
            <pc:sldMk cId="3742059829" sldId="1604"/>
            <ac:spMk id="334" creationId="{BAB20802-0FEA-7EB9-283D-00D3D1B47F5A}"/>
          </ac:spMkLst>
        </pc:spChg>
        <pc:spChg chg="mod">
          <ac:chgData name="Daniel Khashabi" userId="62390808-c838-45e6-be59-d6fd0d208bc8" providerId="ADAL" clId="{AF0ECCB0-95D5-C446-8EB3-6A6D85935981}" dt="2023-01-10T01:41:58.092" v="2148"/>
          <ac:spMkLst>
            <pc:docMk/>
            <pc:sldMk cId="3742059829" sldId="1604"/>
            <ac:spMk id="335" creationId="{CE0885B8-0403-98E5-7880-4AFA25198A69}"/>
          </ac:spMkLst>
        </pc:spChg>
        <pc:spChg chg="mod">
          <ac:chgData name="Daniel Khashabi" userId="62390808-c838-45e6-be59-d6fd0d208bc8" providerId="ADAL" clId="{AF0ECCB0-95D5-C446-8EB3-6A6D85935981}" dt="2023-01-10T01:41:58.092" v="2148"/>
          <ac:spMkLst>
            <pc:docMk/>
            <pc:sldMk cId="3742059829" sldId="1604"/>
            <ac:spMk id="336" creationId="{E1D37B58-E72F-23F7-C288-8192C5FE756C}"/>
          </ac:spMkLst>
        </pc:spChg>
        <pc:spChg chg="mod">
          <ac:chgData name="Daniel Khashabi" userId="62390808-c838-45e6-be59-d6fd0d208bc8" providerId="ADAL" clId="{AF0ECCB0-95D5-C446-8EB3-6A6D85935981}" dt="2023-01-10T01:41:58.092" v="2148"/>
          <ac:spMkLst>
            <pc:docMk/>
            <pc:sldMk cId="3742059829" sldId="1604"/>
            <ac:spMk id="337" creationId="{C2F42C88-3CF7-F0DB-EA9C-25A86FC2BDC2}"/>
          </ac:spMkLst>
        </pc:spChg>
        <pc:spChg chg="mod">
          <ac:chgData name="Daniel Khashabi" userId="62390808-c838-45e6-be59-d6fd0d208bc8" providerId="ADAL" clId="{AF0ECCB0-95D5-C446-8EB3-6A6D85935981}" dt="2023-01-10T01:41:58.092" v="2148"/>
          <ac:spMkLst>
            <pc:docMk/>
            <pc:sldMk cId="3742059829" sldId="1604"/>
            <ac:spMk id="338" creationId="{04D2DB6C-F381-ABDD-241B-1D34B73D8514}"/>
          </ac:spMkLst>
        </pc:spChg>
        <pc:spChg chg="mod">
          <ac:chgData name="Daniel Khashabi" userId="62390808-c838-45e6-be59-d6fd0d208bc8" providerId="ADAL" clId="{AF0ECCB0-95D5-C446-8EB3-6A6D85935981}" dt="2023-01-10T01:41:58.092" v="2148"/>
          <ac:spMkLst>
            <pc:docMk/>
            <pc:sldMk cId="3742059829" sldId="1604"/>
            <ac:spMk id="339" creationId="{0C6C807B-8BDC-37E1-50AB-E729B051CB77}"/>
          </ac:spMkLst>
        </pc:spChg>
        <pc:spChg chg="mod">
          <ac:chgData name="Daniel Khashabi" userId="62390808-c838-45e6-be59-d6fd0d208bc8" providerId="ADAL" clId="{AF0ECCB0-95D5-C446-8EB3-6A6D85935981}" dt="2023-01-10T01:41:58.092" v="2148"/>
          <ac:spMkLst>
            <pc:docMk/>
            <pc:sldMk cId="3742059829" sldId="1604"/>
            <ac:spMk id="340" creationId="{F5C1404B-F565-4AC3-AB6B-1F39DC0F5830}"/>
          </ac:spMkLst>
        </pc:spChg>
        <pc:spChg chg="mod">
          <ac:chgData name="Daniel Khashabi" userId="62390808-c838-45e6-be59-d6fd0d208bc8" providerId="ADAL" clId="{AF0ECCB0-95D5-C446-8EB3-6A6D85935981}" dt="2023-01-10T01:41:58.092" v="2148"/>
          <ac:spMkLst>
            <pc:docMk/>
            <pc:sldMk cId="3742059829" sldId="1604"/>
            <ac:spMk id="341" creationId="{36538BA4-0B77-2B70-6221-9CA8192FC063}"/>
          </ac:spMkLst>
        </pc:spChg>
        <pc:spChg chg="mod">
          <ac:chgData name="Daniel Khashabi" userId="62390808-c838-45e6-be59-d6fd0d208bc8" providerId="ADAL" clId="{AF0ECCB0-95D5-C446-8EB3-6A6D85935981}" dt="2023-01-10T01:41:58.092" v="2148"/>
          <ac:spMkLst>
            <pc:docMk/>
            <pc:sldMk cId="3742059829" sldId="1604"/>
            <ac:spMk id="342" creationId="{A4480F9A-F85E-602D-6A07-FBFEE8BD6D7E}"/>
          </ac:spMkLst>
        </pc:spChg>
        <pc:spChg chg="mod">
          <ac:chgData name="Daniel Khashabi" userId="62390808-c838-45e6-be59-d6fd0d208bc8" providerId="ADAL" clId="{AF0ECCB0-95D5-C446-8EB3-6A6D85935981}" dt="2023-01-10T01:41:58.092" v="2148"/>
          <ac:spMkLst>
            <pc:docMk/>
            <pc:sldMk cId="3742059829" sldId="1604"/>
            <ac:spMk id="345" creationId="{76B0249A-E303-38D0-2FBB-9A9CFDD6B6D6}"/>
          </ac:spMkLst>
        </pc:spChg>
        <pc:spChg chg="mod">
          <ac:chgData name="Daniel Khashabi" userId="62390808-c838-45e6-be59-d6fd0d208bc8" providerId="ADAL" clId="{AF0ECCB0-95D5-C446-8EB3-6A6D85935981}" dt="2023-01-10T01:41:58.092" v="2148"/>
          <ac:spMkLst>
            <pc:docMk/>
            <pc:sldMk cId="3742059829" sldId="1604"/>
            <ac:spMk id="346" creationId="{0799F9E3-C0D7-CFD2-9E14-89234CD6B117}"/>
          </ac:spMkLst>
        </pc:spChg>
        <pc:spChg chg="add mod">
          <ac:chgData name="Daniel Khashabi" userId="62390808-c838-45e6-be59-d6fd0d208bc8" providerId="ADAL" clId="{AF0ECCB0-95D5-C446-8EB3-6A6D85935981}" dt="2023-01-10T01:45:42.377" v="2185" actId="1076"/>
          <ac:spMkLst>
            <pc:docMk/>
            <pc:sldMk cId="3742059829" sldId="1604"/>
            <ac:spMk id="347" creationId="{4BF5C701-2F5F-9D7C-254B-6956CB6D21ED}"/>
          </ac:spMkLst>
        </pc:spChg>
        <pc:grpChg chg="add del mod">
          <ac:chgData name="Daniel Khashabi" userId="62390808-c838-45e6-be59-d6fd0d208bc8" providerId="ADAL" clId="{AF0ECCB0-95D5-C446-8EB3-6A6D85935981}" dt="2023-01-10T01:39:50.775" v="2117"/>
          <ac:grpSpMkLst>
            <pc:docMk/>
            <pc:sldMk cId="3742059829" sldId="1604"/>
            <ac:grpSpMk id="18" creationId="{3DEEF0A6-ECF8-5A90-DA49-706C1BF3DA8B}"/>
          </ac:grpSpMkLst>
        </pc:grpChg>
        <pc:grpChg chg="add del mod">
          <ac:chgData name="Daniel Khashabi" userId="62390808-c838-45e6-be59-d6fd0d208bc8" providerId="ADAL" clId="{AF0ECCB0-95D5-C446-8EB3-6A6D85935981}" dt="2023-01-10T01:39:50.775" v="2117"/>
          <ac:grpSpMkLst>
            <pc:docMk/>
            <pc:sldMk cId="3742059829" sldId="1604"/>
            <ac:grpSpMk id="49" creationId="{E47FAE2F-01B0-3C65-F498-9FFF37AE5454}"/>
          </ac:grpSpMkLst>
        </pc:grpChg>
        <pc:grpChg chg="add del mod">
          <ac:chgData name="Daniel Khashabi" userId="62390808-c838-45e6-be59-d6fd0d208bc8" providerId="ADAL" clId="{AF0ECCB0-95D5-C446-8EB3-6A6D85935981}" dt="2023-01-10T01:39:50.775" v="2117"/>
          <ac:grpSpMkLst>
            <pc:docMk/>
            <pc:sldMk cId="3742059829" sldId="1604"/>
            <ac:grpSpMk id="61" creationId="{34C2B7B5-A327-D5DD-8EC8-85922186B24D}"/>
          </ac:grpSpMkLst>
        </pc:grpChg>
        <pc:grpChg chg="add del mod">
          <ac:chgData name="Daniel Khashabi" userId="62390808-c838-45e6-be59-d6fd0d208bc8" providerId="ADAL" clId="{AF0ECCB0-95D5-C446-8EB3-6A6D85935981}" dt="2023-01-10T01:39:50.775" v="2117"/>
          <ac:grpSpMkLst>
            <pc:docMk/>
            <pc:sldMk cId="3742059829" sldId="1604"/>
            <ac:grpSpMk id="71" creationId="{A3B79E53-5227-F2F4-73B4-A5EA1CF78A23}"/>
          </ac:grpSpMkLst>
        </pc:grpChg>
        <pc:grpChg chg="add del mod">
          <ac:chgData name="Daniel Khashabi" userId="62390808-c838-45e6-be59-d6fd0d208bc8" providerId="ADAL" clId="{AF0ECCB0-95D5-C446-8EB3-6A6D85935981}" dt="2023-01-10T01:39:50.775" v="2117"/>
          <ac:grpSpMkLst>
            <pc:docMk/>
            <pc:sldMk cId="3742059829" sldId="1604"/>
            <ac:grpSpMk id="81" creationId="{32AC5F36-56DE-2856-1596-B83BA17AEEEF}"/>
          </ac:grpSpMkLst>
        </pc:grpChg>
        <pc:grpChg chg="add del mod">
          <ac:chgData name="Daniel Khashabi" userId="62390808-c838-45e6-be59-d6fd0d208bc8" providerId="ADAL" clId="{AF0ECCB0-95D5-C446-8EB3-6A6D85935981}" dt="2023-01-10T01:39:50.775" v="2117"/>
          <ac:grpSpMkLst>
            <pc:docMk/>
            <pc:sldMk cId="3742059829" sldId="1604"/>
            <ac:grpSpMk id="93" creationId="{6DDDF102-BBE3-4628-33CB-E0394D0A6DEA}"/>
          </ac:grpSpMkLst>
        </pc:grpChg>
        <pc:grpChg chg="add del mod">
          <ac:chgData name="Daniel Khashabi" userId="62390808-c838-45e6-be59-d6fd0d208bc8" providerId="ADAL" clId="{AF0ECCB0-95D5-C446-8EB3-6A6D85935981}" dt="2023-01-10T01:39:50.775" v="2117"/>
          <ac:grpSpMkLst>
            <pc:docMk/>
            <pc:sldMk cId="3742059829" sldId="1604"/>
            <ac:grpSpMk id="103" creationId="{4EBB77B7-0665-6420-5387-83055AEDC248}"/>
          </ac:grpSpMkLst>
        </pc:grpChg>
        <pc:grpChg chg="add del mod">
          <ac:chgData name="Daniel Khashabi" userId="62390808-c838-45e6-be59-d6fd0d208bc8" providerId="ADAL" clId="{AF0ECCB0-95D5-C446-8EB3-6A6D85935981}" dt="2023-01-10T01:39:50.775" v="2117"/>
          <ac:grpSpMkLst>
            <pc:docMk/>
            <pc:sldMk cId="3742059829" sldId="1604"/>
            <ac:grpSpMk id="110" creationId="{9B0F5498-2615-A6FB-6226-5815DD2F7E0F}"/>
          </ac:grpSpMkLst>
        </pc:grpChg>
        <pc:grpChg chg="add del mod">
          <ac:chgData name="Daniel Khashabi" userId="62390808-c838-45e6-be59-d6fd0d208bc8" providerId="ADAL" clId="{AF0ECCB0-95D5-C446-8EB3-6A6D85935981}" dt="2023-01-10T01:39:50.775" v="2117"/>
          <ac:grpSpMkLst>
            <pc:docMk/>
            <pc:sldMk cId="3742059829" sldId="1604"/>
            <ac:grpSpMk id="117" creationId="{29815A23-B81F-E812-67E9-46492EDB08FB}"/>
          </ac:grpSpMkLst>
        </pc:grpChg>
        <pc:grpChg chg="add del mod">
          <ac:chgData name="Daniel Khashabi" userId="62390808-c838-45e6-be59-d6fd0d208bc8" providerId="ADAL" clId="{AF0ECCB0-95D5-C446-8EB3-6A6D85935981}" dt="2023-01-10T01:39:50.775" v="2117"/>
          <ac:grpSpMkLst>
            <pc:docMk/>
            <pc:sldMk cId="3742059829" sldId="1604"/>
            <ac:grpSpMk id="129" creationId="{F4554D99-6CCF-3405-F4AF-B6718C45DB9B}"/>
          </ac:grpSpMkLst>
        </pc:grpChg>
        <pc:grpChg chg="add del mod">
          <ac:chgData name="Daniel Khashabi" userId="62390808-c838-45e6-be59-d6fd0d208bc8" providerId="ADAL" clId="{AF0ECCB0-95D5-C446-8EB3-6A6D85935981}" dt="2023-01-10T01:39:50.775" v="2117"/>
          <ac:grpSpMkLst>
            <pc:docMk/>
            <pc:sldMk cId="3742059829" sldId="1604"/>
            <ac:grpSpMk id="138" creationId="{E808403E-C937-F99A-7405-7CBC69F00C8E}"/>
          </ac:grpSpMkLst>
        </pc:grpChg>
        <pc:grpChg chg="add del mod">
          <ac:chgData name="Daniel Khashabi" userId="62390808-c838-45e6-be59-d6fd0d208bc8" providerId="ADAL" clId="{AF0ECCB0-95D5-C446-8EB3-6A6D85935981}" dt="2023-01-10T01:41:55.099" v="2144" actId="478"/>
          <ac:grpSpMkLst>
            <pc:docMk/>
            <pc:sldMk cId="3742059829" sldId="1604"/>
            <ac:grpSpMk id="151" creationId="{8205D9D0-6255-27BB-F892-FE02927AE4A6}"/>
          </ac:grpSpMkLst>
        </pc:grpChg>
        <pc:grpChg chg="add del mod">
          <ac:chgData name="Daniel Khashabi" userId="62390808-c838-45e6-be59-d6fd0d208bc8" providerId="ADAL" clId="{AF0ECCB0-95D5-C446-8EB3-6A6D85935981}" dt="2023-01-10T01:40:13.294" v="2121" actId="1076"/>
          <ac:grpSpMkLst>
            <pc:docMk/>
            <pc:sldMk cId="3742059829" sldId="1604"/>
            <ac:grpSpMk id="182" creationId="{704EA7DA-E0C5-B0D7-9738-8BBF45A8EC5D}"/>
          </ac:grpSpMkLst>
        </pc:grpChg>
        <pc:grpChg chg="add del mod">
          <ac:chgData name="Daniel Khashabi" userId="62390808-c838-45e6-be59-d6fd0d208bc8" providerId="ADAL" clId="{AF0ECCB0-95D5-C446-8EB3-6A6D85935981}" dt="2023-01-10T01:40:13.294" v="2121" actId="1076"/>
          <ac:grpSpMkLst>
            <pc:docMk/>
            <pc:sldMk cId="3742059829" sldId="1604"/>
            <ac:grpSpMk id="194" creationId="{D86A779A-B506-EE1B-5C87-7AB560C05041}"/>
          </ac:grpSpMkLst>
        </pc:grpChg>
        <pc:grpChg chg="add del mod">
          <ac:chgData name="Daniel Khashabi" userId="62390808-c838-45e6-be59-d6fd0d208bc8" providerId="ADAL" clId="{AF0ECCB0-95D5-C446-8EB3-6A6D85935981}" dt="2023-01-10T01:40:13.294" v="2121" actId="1076"/>
          <ac:grpSpMkLst>
            <pc:docMk/>
            <pc:sldMk cId="3742059829" sldId="1604"/>
            <ac:grpSpMk id="204" creationId="{117FD786-FCD7-DD29-D440-711002B59A8B}"/>
          </ac:grpSpMkLst>
        </pc:grpChg>
        <pc:grpChg chg="add del mod">
          <ac:chgData name="Daniel Khashabi" userId="62390808-c838-45e6-be59-d6fd0d208bc8" providerId="ADAL" clId="{AF0ECCB0-95D5-C446-8EB3-6A6D85935981}" dt="2023-01-10T01:40:13.294" v="2121" actId="1076"/>
          <ac:grpSpMkLst>
            <pc:docMk/>
            <pc:sldMk cId="3742059829" sldId="1604"/>
            <ac:grpSpMk id="214" creationId="{2867EE4C-5E08-AFD7-E4CE-743E70E5C451}"/>
          </ac:grpSpMkLst>
        </pc:grpChg>
        <pc:grpChg chg="add del mod">
          <ac:chgData name="Daniel Khashabi" userId="62390808-c838-45e6-be59-d6fd0d208bc8" providerId="ADAL" clId="{AF0ECCB0-95D5-C446-8EB3-6A6D85935981}" dt="2023-01-10T01:40:13.294" v="2121" actId="1076"/>
          <ac:grpSpMkLst>
            <pc:docMk/>
            <pc:sldMk cId="3742059829" sldId="1604"/>
            <ac:grpSpMk id="226" creationId="{37F3E98E-B979-8924-618F-D8A5AB86563E}"/>
          </ac:grpSpMkLst>
        </pc:grpChg>
        <pc:grpChg chg="add del mod">
          <ac:chgData name="Daniel Khashabi" userId="62390808-c838-45e6-be59-d6fd0d208bc8" providerId="ADAL" clId="{AF0ECCB0-95D5-C446-8EB3-6A6D85935981}" dt="2023-01-10T01:40:13.294" v="2121" actId="1076"/>
          <ac:grpSpMkLst>
            <pc:docMk/>
            <pc:sldMk cId="3742059829" sldId="1604"/>
            <ac:grpSpMk id="236" creationId="{EF1183F0-F023-45B1-08EB-F500F152DE58}"/>
          </ac:grpSpMkLst>
        </pc:grpChg>
        <pc:grpChg chg="add del mod">
          <ac:chgData name="Daniel Khashabi" userId="62390808-c838-45e6-be59-d6fd0d208bc8" providerId="ADAL" clId="{AF0ECCB0-95D5-C446-8EB3-6A6D85935981}" dt="2023-01-10T01:40:13.294" v="2121" actId="1076"/>
          <ac:grpSpMkLst>
            <pc:docMk/>
            <pc:sldMk cId="3742059829" sldId="1604"/>
            <ac:grpSpMk id="243" creationId="{3507A463-666A-88D9-0D82-A9641A616668}"/>
          </ac:grpSpMkLst>
        </pc:grpChg>
        <pc:grpChg chg="add del mod">
          <ac:chgData name="Daniel Khashabi" userId="62390808-c838-45e6-be59-d6fd0d208bc8" providerId="ADAL" clId="{AF0ECCB0-95D5-C446-8EB3-6A6D85935981}" dt="2023-01-10T01:40:13.294" v="2121" actId="1076"/>
          <ac:grpSpMkLst>
            <pc:docMk/>
            <pc:sldMk cId="3742059829" sldId="1604"/>
            <ac:grpSpMk id="250" creationId="{86188757-7C54-F59D-49CD-A3280F19A1AA}"/>
          </ac:grpSpMkLst>
        </pc:grpChg>
        <pc:grpChg chg="add del mod">
          <ac:chgData name="Daniel Khashabi" userId="62390808-c838-45e6-be59-d6fd0d208bc8" providerId="ADAL" clId="{AF0ECCB0-95D5-C446-8EB3-6A6D85935981}" dt="2023-01-10T01:40:13.294" v="2121" actId="1076"/>
          <ac:grpSpMkLst>
            <pc:docMk/>
            <pc:sldMk cId="3742059829" sldId="1604"/>
            <ac:grpSpMk id="262" creationId="{9C599855-1DF6-979C-9139-0ED5CF75EE9F}"/>
          </ac:grpSpMkLst>
        </pc:grpChg>
        <pc:grpChg chg="add del mod">
          <ac:chgData name="Daniel Khashabi" userId="62390808-c838-45e6-be59-d6fd0d208bc8" providerId="ADAL" clId="{AF0ECCB0-95D5-C446-8EB3-6A6D85935981}" dt="2023-01-10T01:41:55.099" v="2144" actId="478"/>
          <ac:grpSpMkLst>
            <pc:docMk/>
            <pc:sldMk cId="3742059829" sldId="1604"/>
            <ac:grpSpMk id="271" creationId="{5FF99BF9-A359-DC38-5FA2-613D89B34B7F}"/>
          </ac:grpSpMkLst>
        </pc:grpChg>
        <pc:grpChg chg="add del mod">
          <ac:chgData name="Daniel Khashabi" userId="62390808-c838-45e6-be59-d6fd0d208bc8" providerId="ADAL" clId="{AF0ECCB0-95D5-C446-8EB3-6A6D85935981}" dt="2023-01-10T01:41:56.121" v="2146"/>
          <ac:grpSpMkLst>
            <pc:docMk/>
            <pc:sldMk cId="3742059829" sldId="1604"/>
            <ac:grpSpMk id="281" creationId="{8EF0C4E7-467B-3C74-6FEA-22E78A1C848E}"/>
          </ac:grpSpMkLst>
        </pc:grpChg>
        <pc:grpChg chg="add del mod">
          <ac:chgData name="Daniel Khashabi" userId="62390808-c838-45e6-be59-d6fd0d208bc8" providerId="ADAL" clId="{AF0ECCB0-95D5-C446-8EB3-6A6D85935981}" dt="2023-01-10T01:41:56.121" v="2146"/>
          <ac:grpSpMkLst>
            <pc:docMk/>
            <pc:sldMk cId="3742059829" sldId="1604"/>
            <ac:grpSpMk id="310" creationId="{B6F2AD16-CFB5-D5F5-BF40-E07D9D81ECFA}"/>
          </ac:grpSpMkLst>
        </pc:grpChg>
        <pc:grpChg chg="add mod">
          <ac:chgData name="Daniel Khashabi" userId="62390808-c838-45e6-be59-d6fd0d208bc8" providerId="ADAL" clId="{AF0ECCB0-95D5-C446-8EB3-6A6D85935981}" dt="2023-01-10T01:42:04.104" v="2155" actId="1037"/>
          <ac:grpSpMkLst>
            <pc:docMk/>
            <pc:sldMk cId="3742059829" sldId="1604"/>
            <ac:grpSpMk id="315" creationId="{4FAFB9BF-45A3-AA5C-6736-D3395B3BB130}"/>
          </ac:grpSpMkLst>
        </pc:grpChg>
        <pc:grpChg chg="add mod">
          <ac:chgData name="Daniel Khashabi" userId="62390808-c838-45e6-be59-d6fd0d208bc8" providerId="ADAL" clId="{AF0ECCB0-95D5-C446-8EB3-6A6D85935981}" dt="2023-01-10T01:42:04.104" v="2155" actId="1037"/>
          <ac:grpSpMkLst>
            <pc:docMk/>
            <pc:sldMk cId="3742059829" sldId="1604"/>
            <ac:grpSpMk id="344" creationId="{2BF17364-9AAE-C2CE-6883-8725AC65C8AC}"/>
          </ac:grpSpMkLst>
        </pc:grpChg>
        <pc:picChg chg="add del mod">
          <ac:chgData name="Daniel Khashabi" userId="62390808-c838-45e6-be59-d6fd0d208bc8" providerId="ADAL" clId="{AF0ECCB0-95D5-C446-8EB3-6A6D85935981}" dt="2023-01-10T01:57:22.955" v="2369" actId="478"/>
          <ac:picMkLst>
            <pc:docMk/>
            <pc:sldMk cId="3742059829" sldId="1604"/>
            <ac:picMk id="4" creationId="{B50FA7C3-BD9C-23B3-2501-86CC10A40C66}"/>
          </ac:picMkLst>
        </pc:picChg>
        <pc:picChg chg="add del mod">
          <ac:chgData name="Daniel Khashabi" userId="62390808-c838-45e6-be59-d6fd0d208bc8" providerId="ADAL" clId="{AF0ECCB0-95D5-C446-8EB3-6A6D85935981}" dt="2023-01-10T01:39:50.775" v="2117"/>
          <ac:picMkLst>
            <pc:docMk/>
            <pc:sldMk cId="3742059829" sldId="1604"/>
            <ac:picMk id="12" creationId="{3F9E4868-1E14-E96C-0E2D-4FEF765044E0}"/>
          </ac:picMkLst>
        </pc:picChg>
        <pc:picChg chg="add del mod">
          <ac:chgData name="Daniel Khashabi" userId="62390808-c838-45e6-be59-d6fd0d208bc8" providerId="ADAL" clId="{AF0ECCB0-95D5-C446-8EB3-6A6D85935981}" dt="2023-01-10T01:39:50.775" v="2117"/>
          <ac:picMkLst>
            <pc:docMk/>
            <pc:sldMk cId="3742059829" sldId="1604"/>
            <ac:picMk id="13" creationId="{CA2687C9-B9C7-C3C5-B4A2-7186463A892D}"/>
          </ac:picMkLst>
        </pc:picChg>
        <pc:picChg chg="add del mod">
          <ac:chgData name="Daniel Khashabi" userId="62390808-c838-45e6-be59-d6fd0d208bc8" providerId="ADAL" clId="{AF0ECCB0-95D5-C446-8EB3-6A6D85935981}" dt="2023-01-10T01:39:50.775" v="2117"/>
          <ac:picMkLst>
            <pc:docMk/>
            <pc:sldMk cId="3742059829" sldId="1604"/>
            <ac:picMk id="14" creationId="{B46E75AB-3DA9-C2A3-541F-1A64B79161D5}"/>
          </ac:picMkLst>
        </pc:picChg>
        <pc:picChg chg="add del mod">
          <ac:chgData name="Daniel Khashabi" userId="62390808-c838-45e6-be59-d6fd0d208bc8" providerId="ADAL" clId="{AF0ECCB0-95D5-C446-8EB3-6A6D85935981}" dt="2023-01-10T01:39:50.775" v="2117"/>
          <ac:picMkLst>
            <pc:docMk/>
            <pc:sldMk cId="3742059829" sldId="1604"/>
            <ac:picMk id="15" creationId="{E3B3F76A-BCEE-22B8-2C53-D6B6B3BEBC90}"/>
          </ac:picMkLst>
        </pc:picChg>
        <pc:picChg chg="mod">
          <ac:chgData name="Daniel Khashabi" userId="62390808-c838-45e6-be59-d6fd0d208bc8" providerId="ADAL" clId="{AF0ECCB0-95D5-C446-8EB3-6A6D85935981}" dt="2023-01-10T01:39:48.979" v="2116"/>
          <ac:picMkLst>
            <pc:docMk/>
            <pc:sldMk cId="3742059829" sldId="1604"/>
            <ac:picMk id="47" creationId="{6C4FB9D0-F44A-58B1-D750-03D1E0BA26C0}"/>
          </ac:picMkLst>
        </pc:picChg>
        <pc:picChg chg="add del mod">
          <ac:chgData name="Daniel Khashabi" userId="62390808-c838-45e6-be59-d6fd0d208bc8" providerId="ADAL" clId="{AF0ECCB0-95D5-C446-8EB3-6A6D85935981}" dt="2023-01-10T01:39:50.775" v="2117"/>
          <ac:picMkLst>
            <pc:docMk/>
            <pc:sldMk cId="3742059829" sldId="1604"/>
            <ac:picMk id="48" creationId="{7F329451-F20A-DAB9-3EF7-5E45C8AF50B7}"/>
          </ac:picMkLst>
        </pc:picChg>
        <pc:picChg chg="mod">
          <ac:chgData name="Daniel Khashabi" userId="62390808-c838-45e6-be59-d6fd0d208bc8" providerId="ADAL" clId="{AF0ECCB0-95D5-C446-8EB3-6A6D85935981}" dt="2023-01-10T01:39:48.979" v="2116"/>
          <ac:picMkLst>
            <pc:docMk/>
            <pc:sldMk cId="3742059829" sldId="1604"/>
            <ac:picMk id="50" creationId="{57EFD2C4-88F7-35B3-DA1D-490A58F0F107}"/>
          </ac:picMkLst>
        </pc:picChg>
        <pc:picChg chg="mod">
          <ac:chgData name="Daniel Khashabi" userId="62390808-c838-45e6-be59-d6fd0d208bc8" providerId="ADAL" clId="{AF0ECCB0-95D5-C446-8EB3-6A6D85935981}" dt="2023-01-10T01:39:48.979" v="2116"/>
          <ac:picMkLst>
            <pc:docMk/>
            <pc:sldMk cId="3742059829" sldId="1604"/>
            <ac:picMk id="51" creationId="{BF3BCB3F-DFB9-E359-B1C3-BF81A1B3E23E}"/>
          </ac:picMkLst>
        </pc:picChg>
        <pc:picChg chg="mod">
          <ac:chgData name="Daniel Khashabi" userId="62390808-c838-45e6-be59-d6fd0d208bc8" providerId="ADAL" clId="{AF0ECCB0-95D5-C446-8EB3-6A6D85935981}" dt="2023-01-10T01:39:48.979" v="2116"/>
          <ac:picMkLst>
            <pc:docMk/>
            <pc:sldMk cId="3742059829" sldId="1604"/>
            <ac:picMk id="52" creationId="{F99D308E-0612-9209-EF5E-427EE6A8AC64}"/>
          </ac:picMkLst>
        </pc:picChg>
        <pc:picChg chg="mod">
          <ac:chgData name="Daniel Khashabi" userId="62390808-c838-45e6-be59-d6fd0d208bc8" providerId="ADAL" clId="{AF0ECCB0-95D5-C446-8EB3-6A6D85935981}" dt="2023-01-10T01:39:48.979" v="2116"/>
          <ac:picMkLst>
            <pc:docMk/>
            <pc:sldMk cId="3742059829" sldId="1604"/>
            <ac:picMk id="53" creationId="{A8CD5671-5336-52B3-736A-F300FE17B90E}"/>
          </ac:picMkLst>
        </pc:picChg>
        <pc:picChg chg="add del mod">
          <ac:chgData name="Daniel Khashabi" userId="62390808-c838-45e6-be59-d6fd0d208bc8" providerId="ADAL" clId="{AF0ECCB0-95D5-C446-8EB3-6A6D85935981}" dt="2023-01-10T01:39:50.775" v="2117"/>
          <ac:picMkLst>
            <pc:docMk/>
            <pc:sldMk cId="3742059829" sldId="1604"/>
            <ac:picMk id="56" creationId="{42F93707-8C6E-6E68-1AAA-FA84B6281592}"/>
          </ac:picMkLst>
        </pc:picChg>
        <pc:picChg chg="add del mod">
          <ac:chgData name="Daniel Khashabi" userId="62390808-c838-45e6-be59-d6fd0d208bc8" providerId="ADAL" clId="{AF0ECCB0-95D5-C446-8EB3-6A6D85935981}" dt="2023-01-10T01:39:50.775" v="2117"/>
          <ac:picMkLst>
            <pc:docMk/>
            <pc:sldMk cId="3742059829" sldId="1604"/>
            <ac:picMk id="57" creationId="{1BEA976B-67EC-4985-9F19-42B27811B91D}"/>
          </ac:picMkLst>
        </pc:picChg>
        <pc:picChg chg="add del mod">
          <ac:chgData name="Daniel Khashabi" userId="62390808-c838-45e6-be59-d6fd0d208bc8" providerId="ADAL" clId="{AF0ECCB0-95D5-C446-8EB3-6A6D85935981}" dt="2023-01-10T01:39:50.775" v="2117"/>
          <ac:picMkLst>
            <pc:docMk/>
            <pc:sldMk cId="3742059829" sldId="1604"/>
            <ac:picMk id="60" creationId="{0C07EE9B-3306-7144-D1F0-8CFF31CE3EE1}"/>
          </ac:picMkLst>
        </pc:picChg>
        <pc:picChg chg="mod">
          <ac:chgData name="Daniel Khashabi" userId="62390808-c838-45e6-be59-d6fd0d208bc8" providerId="ADAL" clId="{AF0ECCB0-95D5-C446-8EB3-6A6D85935981}" dt="2023-01-10T01:39:48.979" v="2116"/>
          <ac:picMkLst>
            <pc:docMk/>
            <pc:sldMk cId="3742059829" sldId="1604"/>
            <ac:picMk id="62" creationId="{49E5F712-66B8-1F08-E7F2-02ED6DBB39EB}"/>
          </ac:picMkLst>
        </pc:picChg>
        <pc:picChg chg="mod">
          <ac:chgData name="Daniel Khashabi" userId="62390808-c838-45e6-be59-d6fd0d208bc8" providerId="ADAL" clId="{AF0ECCB0-95D5-C446-8EB3-6A6D85935981}" dt="2023-01-10T01:39:48.979" v="2116"/>
          <ac:picMkLst>
            <pc:docMk/>
            <pc:sldMk cId="3742059829" sldId="1604"/>
            <ac:picMk id="63" creationId="{7048F2E4-0306-2BE8-1C1A-DB1A01654551}"/>
          </ac:picMkLst>
        </pc:picChg>
        <pc:picChg chg="mod">
          <ac:chgData name="Daniel Khashabi" userId="62390808-c838-45e6-be59-d6fd0d208bc8" providerId="ADAL" clId="{AF0ECCB0-95D5-C446-8EB3-6A6D85935981}" dt="2023-01-10T01:39:48.979" v="2116"/>
          <ac:picMkLst>
            <pc:docMk/>
            <pc:sldMk cId="3742059829" sldId="1604"/>
            <ac:picMk id="64" creationId="{1A2B696E-2B49-9236-63F2-91733932D06E}"/>
          </ac:picMkLst>
        </pc:picChg>
        <pc:picChg chg="mod">
          <ac:chgData name="Daniel Khashabi" userId="62390808-c838-45e6-be59-d6fd0d208bc8" providerId="ADAL" clId="{AF0ECCB0-95D5-C446-8EB3-6A6D85935981}" dt="2023-01-10T01:39:48.979" v="2116"/>
          <ac:picMkLst>
            <pc:docMk/>
            <pc:sldMk cId="3742059829" sldId="1604"/>
            <ac:picMk id="65" creationId="{FB090ED0-9AC8-885B-F391-3F0FB5888D10}"/>
          </ac:picMkLst>
        </pc:picChg>
        <pc:picChg chg="mod">
          <ac:chgData name="Daniel Khashabi" userId="62390808-c838-45e6-be59-d6fd0d208bc8" providerId="ADAL" clId="{AF0ECCB0-95D5-C446-8EB3-6A6D85935981}" dt="2023-01-10T01:39:48.979" v="2116"/>
          <ac:picMkLst>
            <pc:docMk/>
            <pc:sldMk cId="3742059829" sldId="1604"/>
            <ac:picMk id="66" creationId="{ED37193E-7027-075F-A328-90E29A82D510}"/>
          </ac:picMkLst>
        </pc:picChg>
        <pc:picChg chg="add del mod">
          <ac:chgData name="Daniel Khashabi" userId="62390808-c838-45e6-be59-d6fd0d208bc8" providerId="ADAL" clId="{AF0ECCB0-95D5-C446-8EB3-6A6D85935981}" dt="2023-01-10T01:39:50.775" v="2117"/>
          <ac:picMkLst>
            <pc:docMk/>
            <pc:sldMk cId="3742059829" sldId="1604"/>
            <ac:picMk id="69" creationId="{F5DA1CA5-6570-9EAF-CC29-1DCBD481B1F1}"/>
          </ac:picMkLst>
        </pc:picChg>
        <pc:picChg chg="add del mod">
          <ac:chgData name="Daniel Khashabi" userId="62390808-c838-45e6-be59-d6fd0d208bc8" providerId="ADAL" clId="{AF0ECCB0-95D5-C446-8EB3-6A6D85935981}" dt="2023-01-10T01:39:50.775" v="2117"/>
          <ac:picMkLst>
            <pc:docMk/>
            <pc:sldMk cId="3742059829" sldId="1604"/>
            <ac:picMk id="70" creationId="{E478EE46-943D-097E-C73F-90B825E3381C}"/>
          </ac:picMkLst>
        </pc:picChg>
        <pc:picChg chg="mod">
          <ac:chgData name="Daniel Khashabi" userId="62390808-c838-45e6-be59-d6fd0d208bc8" providerId="ADAL" clId="{AF0ECCB0-95D5-C446-8EB3-6A6D85935981}" dt="2023-01-10T01:39:48.979" v="2116"/>
          <ac:picMkLst>
            <pc:docMk/>
            <pc:sldMk cId="3742059829" sldId="1604"/>
            <ac:picMk id="72" creationId="{5A45997E-6F17-00E1-AC6C-7188F34A1CFF}"/>
          </ac:picMkLst>
        </pc:picChg>
        <pc:picChg chg="mod">
          <ac:chgData name="Daniel Khashabi" userId="62390808-c838-45e6-be59-d6fd0d208bc8" providerId="ADAL" clId="{AF0ECCB0-95D5-C446-8EB3-6A6D85935981}" dt="2023-01-10T01:39:48.979" v="2116"/>
          <ac:picMkLst>
            <pc:docMk/>
            <pc:sldMk cId="3742059829" sldId="1604"/>
            <ac:picMk id="73" creationId="{0E2D4B05-9689-44C7-E077-AB035E93B066}"/>
          </ac:picMkLst>
        </pc:picChg>
        <pc:picChg chg="mod">
          <ac:chgData name="Daniel Khashabi" userId="62390808-c838-45e6-be59-d6fd0d208bc8" providerId="ADAL" clId="{AF0ECCB0-95D5-C446-8EB3-6A6D85935981}" dt="2023-01-10T01:39:48.979" v="2116"/>
          <ac:picMkLst>
            <pc:docMk/>
            <pc:sldMk cId="3742059829" sldId="1604"/>
            <ac:picMk id="74" creationId="{730AF170-739F-8E7A-E729-F4A347539F5E}"/>
          </ac:picMkLst>
        </pc:picChg>
        <pc:picChg chg="mod">
          <ac:chgData name="Daniel Khashabi" userId="62390808-c838-45e6-be59-d6fd0d208bc8" providerId="ADAL" clId="{AF0ECCB0-95D5-C446-8EB3-6A6D85935981}" dt="2023-01-10T01:39:48.979" v="2116"/>
          <ac:picMkLst>
            <pc:docMk/>
            <pc:sldMk cId="3742059829" sldId="1604"/>
            <ac:picMk id="75" creationId="{CCF94C6B-025A-A967-14D6-3B3CF02434B5}"/>
          </ac:picMkLst>
        </pc:picChg>
        <pc:picChg chg="add del mod">
          <ac:chgData name="Daniel Khashabi" userId="62390808-c838-45e6-be59-d6fd0d208bc8" providerId="ADAL" clId="{AF0ECCB0-95D5-C446-8EB3-6A6D85935981}" dt="2023-01-10T01:39:50.775" v="2117"/>
          <ac:picMkLst>
            <pc:docMk/>
            <pc:sldMk cId="3742059829" sldId="1604"/>
            <ac:picMk id="78" creationId="{7945F06B-C610-85FE-F698-F126B2514113}"/>
          </ac:picMkLst>
        </pc:picChg>
        <pc:picChg chg="add del mod">
          <ac:chgData name="Daniel Khashabi" userId="62390808-c838-45e6-be59-d6fd0d208bc8" providerId="ADAL" clId="{AF0ECCB0-95D5-C446-8EB3-6A6D85935981}" dt="2023-01-10T01:39:50.775" v="2117"/>
          <ac:picMkLst>
            <pc:docMk/>
            <pc:sldMk cId="3742059829" sldId="1604"/>
            <ac:picMk id="79" creationId="{172E06D2-FDD5-96B5-9041-1D63D71A7E0D}"/>
          </ac:picMkLst>
        </pc:picChg>
        <pc:picChg chg="mod">
          <ac:chgData name="Daniel Khashabi" userId="62390808-c838-45e6-be59-d6fd0d208bc8" providerId="ADAL" clId="{AF0ECCB0-95D5-C446-8EB3-6A6D85935981}" dt="2023-01-10T01:39:48.979" v="2116"/>
          <ac:picMkLst>
            <pc:docMk/>
            <pc:sldMk cId="3742059829" sldId="1604"/>
            <ac:picMk id="82" creationId="{A6B4821E-9747-CC5B-DE57-CCEDED8ACDC1}"/>
          </ac:picMkLst>
        </pc:picChg>
        <pc:picChg chg="mod">
          <ac:chgData name="Daniel Khashabi" userId="62390808-c838-45e6-be59-d6fd0d208bc8" providerId="ADAL" clId="{AF0ECCB0-95D5-C446-8EB3-6A6D85935981}" dt="2023-01-10T01:39:48.979" v="2116"/>
          <ac:picMkLst>
            <pc:docMk/>
            <pc:sldMk cId="3742059829" sldId="1604"/>
            <ac:picMk id="84" creationId="{30E73C85-6139-45FE-1D1A-D1B767064FD8}"/>
          </ac:picMkLst>
        </pc:picChg>
        <pc:picChg chg="mod">
          <ac:chgData name="Daniel Khashabi" userId="62390808-c838-45e6-be59-d6fd0d208bc8" providerId="ADAL" clId="{AF0ECCB0-95D5-C446-8EB3-6A6D85935981}" dt="2023-01-10T01:39:48.979" v="2116"/>
          <ac:picMkLst>
            <pc:docMk/>
            <pc:sldMk cId="3742059829" sldId="1604"/>
            <ac:picMk id="85" creationId="{AB9DECF0-0D39-7429-1AC2-9616813AC234}"/>
          </ac:picMkLst>
        </pc:picChg>
        <pc:picChg chg="mod">
          <ac:chgData name="Daniel Khashabi" userId="62390808-c838-45e6-be59-d6fd0d208bc8" providerId="ADAL" clId="{AF0ECCB0-95D5-C446-8EB3-6A6D85935981}" dt="2023-01-10T01:39:48.979" v="2116"/>
          <ac:picMkLst>
            <pc:docMk/>
            <pc:sldMk cId="3742059829" sldId="1604"/>
            <ac:picMk id="86" creationId="{E42595A2-E8FD-A9F9-D0C0-19484FA64FB3}"/>
          </ac:picMkLst>
        </pc:picChg>
        <pc:picChg chg="mod">
          <ac:chgData name="Daniel Khashabi" userId="62390808-c838-45e6-be59-d6fd0d208bc8" providerId="ADAL" clId="{AF0ECCB0-95D5-C446-8EB3-6A6D85935981}" dt="2023-01-10T01:39:48.979" v="2116"/>
          <ac:picMkLst>
            <pc:docMk/>
            <pc:sldMk cId="3742059829" sldId="1604"/>
            <ac:picMk id="87" creationId="{5EF18660-0151-7A6C-B073-26297A47DB18}"/>
          </ac:picMkLst>
        </pc:picChg>
        <pc:picChg chg="add del mod">
          <ac:chgData name="Daniel Khashabi" userId="62390808-c838-45e6-be59-d6fd0d208bc8" providerId="ADAL" clId="{AF0ECCB0-95D5-C446-8EB3-6A6D85935981}" dt="2023-01-10T01:39:50.775" v="2117"/>
          <ac:picMkLst>
            <pc:docMk/>
            <pc:sldMk cId="3742059829" sldId="1604"/>
            <ac:picMk id="89" creationId="{7A93BD31-85A5-DA4D-E79B-79828E3ADF48}"/>
          </ac:picMkLst>
        </pc:picChg>
        <pc:picChg chg="add del mod">
          <ac:chgData name="Daniel Khashabi" userId="62390808-c838-45e6-be59-d6fd0d208bc8" providerId="ADAL" clId="{AF0ECCB0-95D5-C446-8EB3-6A6D85935981}" dt="2023-01-10T01:39:50.775" v="2117"/>
          <ac:picMkLst>
            <pc:docMk/>
            <pc:sldMk cId="3742059829" sldId="1604"/>
            <ac:picMk id="91" creationId="{22BF7D8E-3261-9792-E156-429D433C2780}"/>
          </ac:picMkLst>
        </pc:picChg>
        <pc:picChg chg="add del mod">
          <ac:chgData name="Daniel Khashabi" userId="62390808-c838-45e6-be59-d6fd0d208bc8" providerId="ADAL" clId="{AF0ECCB0-95D5-C446-8EB3-6A6D85935981}" dt="2023-01-10T01:39:50.775" v="2117"/>
          <ac:picMkLst>
            <pc:docMk/>
            <pc:sldMk cId="3742059829" sldId="1604"/>
            <ac:picMk id="92" creationId="{1B9F527F-3D65-4A8D-F0C9-7AC8C9F2D410}"/>
          </ac:picMkLst>
        </pc:picChg>
        <pc:picChg chg="mod">
          <ac:chgData name="Daniel Khashabi" userId="62390808-c838-45e6-be59-d6fd0d208bc8" providerId="ADAL" clId="{AF0ECCB0-95D5-C446-8EB3-6A6D85935981}" dt="2023-01-10T01:39:48.979" v="2116"/>
          <ac:picMkLst>
            <pc:docMk/>
            <pc:sldMk cId="3742059829" sldId="1604"/>
            <ac:picMk id="94" creationId="{580CDCC7-D4B3-5C49-5801-6370972FF7A4}"/>
          </ac:picMkLst>
        </pc:picChg>
        <pc:picChg chg="mod">
          <ac:chgData name="Daniel Khashabi" userId="62390808-c838-45e6-be59-d6fd0d208bc8" providerId="ADAL" clId="{AF0ECCB0-95D5-C446-8EB3-6A6D85935981}" dt="2023-01-10T01:39:48.979" v="2116"/>
          <ac:picMkLst>
            <pc:docMk/>
            <pc:sldMk cId="3742059829" sldId="1604"/>
            <ac:picMk id="95" creationId="{F4D69802-1E8A-B545-7989-4504BB7B5C13}"/>
          </ac:picMkLst>
        </pc:picChg>
        <pc:picChg chg="mod">
          <ac:chgData name="Daniel Khashabi" userId="62390808-c838-45e6-be59-d6fd0d208bc8" providerId="ADAL" clId="{AF0ECCB0-95D5-C446-8EB3-6A6D85935981}" dt="2023-01-10T01:39:48.979" v="2116"/>
          <ac:picMkLst>
            <pc:docMk/>
            <pc:sldMk cId="3742059829" sldId="1604"/>
            <ac:picMk id="96" creationId="{B5CC2782-C74B-763A-5CA5-9C42F9F3B42D}"/>
          </ac:picMkLst>
        </pc:picChg>
        <pc:picChg chg="mod">
          <ac:chgData name="Daniel Khashabi" userId="62390808-c838-45e6-be59-d6fd0d208bc8" providerId="ADAL" clId="{AF0ECCB0-95D5-C446-8EB3-6A6D85935981}" dt="2023-01-10T01:39:48.979" v="2116"/>
          <ac:picMkLst>
            <pc:docMk/>
            <pc:sldMk cId="3742059829" sldId="1604"/>
            <ac:picMk id="97" creationId="{07A59ACE-2628-EB39-7184-6DF97D14FEF6}"/>
          </ac:picMkLst>
        </pc:picChg>
        <pc:picChg chg="add del mod">
          <ac:chgData name="Daniel Khashabi" userId="62390808-c838-45e6-be59-d6fd0d208bc8" providerId="ADAL" clId="{AF0ECCB0-95D5-C446-8EB3-6A6D85935981}" dt="2023-01-10T01:39:50.775" v="2117"/>
          <ac:picMkLst>
            <pc:docMk/>
            <pc:sldMk cId="3742059829" sldId="1604"/>
            <ac:picMk id="100" creationId="{6160C2B8-04CA-FD60-D4D5-567392C5C78C}"/>
          </ac:picMkLst>
        </pc:picChg>
        <pc:picChg chg="add del mod">
          <ac:chgData name="Daniel Khashabi" userId="62390808-c838-45e6-be59-d6fd0d208bc8" providerId="ADAL" clId="{AF0ECCB0-95D5-C446-8EB3-6A6D85935981}" dt="2023-01-10T01:39:50.775" v="2117"/>
          <ac:picMkLst>
            <pc:docMk/>
            <pc:sldMk cId="3742059829" sldId="1604"/>
            <ac:picMk id="101" creationId="{8BBA391F-E144-6B79-6476-FA61DC2D8FB9}"/>
          </ac:picMkLst>
        </pc:picChg>
        <pc:picChg chg="mod">
          <ac:chgData name="Daniel Khashabi" userId="62390808-c838-45e6-be59-d6fd0d208bc8" providerId="ADAL" clId="{AF0ECCB0-95D5-C446-8EB3-6A6D85935981}" dt="2023-01-10T01:39:48.979" v="2116"/>
          <ac:picMkLst>
            <pc:docMk/>
            <pc:sldMk cId="3742059829" sldId="1604"/>
            <ac:picMk id="104" creationId="{B8AFB069-BC0D-6220-D175-22CD3A975E69}"/>
          </ac:picMkLst>
        </pc:picChg>
        <pc:picChg chg="mod">
          <ac:chgData name="Daniel Khashabi" userId="62390808-c838-45e6-be59-d6fd0d208bc8" providerId="ADAL" clId="{AF0ECCB0-95D5-C446-8EB3-6A6D85935981}" dt="2023-01-10T01:39:48.979" v="2116"/>
          <ac:picMkLst>
            <pc:docMk/>
            <pc:sldMk cId="3742059829" sldId="1604"/>
            <ac:picMk id="105" creationId="{751BAB8E-2A43-68DD-82EA-C33BD7FEB390}"/>
          </ac:picMkLst>
        </pc:picChg>
        <pc:picChg chg="mod">
          <ac:chgData name="Daniel Khashabi" userId="62390808-c838-45e6-be59-d6fd0d208bc8" providerId="ADAL" clId="{AF0ECCB0-95D5-C446-8EB3-6A6D85935981}" dt="2023-01-10T01:39:48.979" v="2116"/>
          <ac:picMkLst>
            <pc:docMk/>
            <pc:sldMk cId="3742059829" sldId="1604"/>
            <ac:picMk id="106" creationId="{9D135ED5-0943-0EB9-241E-FD0B8F0E792A}"/>
          </ac:picMkLst>
        </pc:picChg>
        <pc:picChg chg="mod">
          <ac:chgData name="Daniel Khashabi" userId="62390808-c838-45e6-be59-d6fd0d208bc8" providerId="ADAL" clId="{AF0ECCB0-95D5-C446-8EB3-6A6D85935981}" dt="2023-01-10T01:39:48.979" v="2116"/>
          <ac:picMkLst>
            <pc:docMk/>
            <pc:sldMk cId="3742059829" sldId="1604"/>
            <ac:picMk id="107" creationId="{206BA601-F09A-F7E4-A377-AA156AE8BC9F}"/>
          </ac:picMkLst>
        </pc:picChg>
        <pc:picChg chg="mod">
          <ac:chgData name="Daniel Khashabi" userId="62390808-c838-45e6-be59-d6fd0d208bc8" providerId="ADAL" clId="{AF0ECCB0-95D5-C446-8EB3-6A6D85935981}" dt="2023-01-10T01:39:48.979" v="2116"/>
          <ac:picMkLst>
            <pc:docMk/>
            <pc:sldMk cId="3742059829" sldId="1604"/>
            <ac:picMk id="108" creationId="{764FA8B9-ADF9-6A35-965F-DE504DF0FFF6}"/>
          </ac:picMkLst>
        </pc:picChg>
        <pc:picChg chg="mod">
          <ac:chgData name="Daniel Khashabi" userId="62390808-c838-45e6-be59-d6fd0d208bc8" providerId="ADAL" clId="{AF0ECCB0-95D5-C446-8EB3-6A6D85935981}" dt="2023-01-10T01:39:48.979" v="2116"/>
          <ac:picMkLst>
            <pc:docMk/>
            <pc:sldMk cId="3742059829" sldId="1604"/>
            <ac:picMk id="111" creationId="{7A694B20-5927-8E82-7BEB-2B72F50D9A1F}"/>
          </ac:picMkLst>
        </pc:picChg>
        <pc:picChg chg="mod">
          <ac:chgData name="Daniel Khashabi" userId="62390808-c838-45e6-be59-d6fd0d208bc8" providerId="ADAL" clId="{AF0ECCB0-95D5-C446-8EB3-6A6D85935981}" dt="2023-01-10T01:39:48.979" v="2116"/>
          <ac:picMkLst>
            <pc:docMk/>
            <pc:sldMk cId="3742059829" sldId="1604"/>
            <ac:picMk id="112" creationId="{F6288CF2-F0E5-DD4F-DF20-693131BECCBB}"/>
          </ac:picMkLst>
        </pc:picChg>
        <pc:picChg chg="mod">
          <ac:chgData name="Daniel Khashabi" userId="62390808-c838-45e6-be59-d6fd0d208bc8" providerId="ADAL" clId="{AF0ECCB0-95D5-C446-8EB3-6A6D85935981}" dt="2023-01-10T01:39:48.979" v="2116"/>
          <ac:picMkLst>
            <pc:docMk/>
            <pc:sldMk cId="3742059829" sldId="1604"/>
            <ac:picMk id="113" creationId="{FAC0C057-9199-D803-CC79-505C93FB1CDD}"/>
          </ac:picMkLst>
        </pc:picChg>
        <pc:picChg chg="mod">
          <ac:chgData name="Daniel Khashabi" userId="62390808-c838-45e6-be59-d6fd0d208bc8" providerId="ADAL" clId="{AF0ECCB0-95D5-C446-8EB3-6A6D85935981}" dt="2023-01-10T01:39:48.979" v="2116"/>
          <ac:picMkLst>
            <pc:docMk/>
            <pc:sldMk cId="3742059829" sldId="1604"/>
            <ac:picMk id="114" creationId="{BB38C12C-D9FB-9B9F-B3AF-A83355124445}"/>
          </ac:picMkLst>
        </pc:picChg>
        <pc:picChg chg="mod">
          <ac:chgData name="Daniel Khashabi" userId="62390808-c838-45e6-be59-d6fd0d208bc8" providerId="ADAL" clId="{AF0ECCB0-95D5-C446-8EB3-6A6D85935981}" dt="2023-01-10T01:39:48.979" v="2116"/>
          <ac:picMkLst>
            <pc:docMk/>
            <pc:sldMk cId="3742059829" sldId="1604"/>
            <ac:picMk id="115" creationId="{5926B943-D893-5CC8-AC24-B152F69423FD}"/>
          </ac:picMkLst>
        </pc:picChg>
        <pc:picChg chg="mod">
          <ac:chgData name="Daniel Khashabi" userId="62390808-c838-45e6-be59-d6fd0d208bc8" providerId="ADAL" clId="{AF0ECCB0-95D5-C446-8EB3-6A6D85935981}" dt="2023-01-10T01:39:48.979" v="2116"/>
          <ac:picMkLst>
            <pc:docMk/>
            <pc:sldMk cId="3742059829" sldId="1604"/>
            <ac:picMk id="118" creationId="{3CCC7928-B126-7CA6-EDCB-16C7F435BE69}"/>
          </ac:picMkLst>
        </pc:picChg>
        <pc:picChg chg="mod">
          <ac:chgData name="Daniel Khashabi" userId="62390808-c838-45e6-be59-d6fd0d208bc8" providerId="ADAL" clId="{AF0ECCB0-95D5-C446-8EB3-6A6D85935981}" dt="2023-01-10T01:39:48.979" v="2116"/>
          <ac:picMkLst>
            <pc:docMk/>
            <pc:sldMk cId="3742059829" sldId="1604"/>
            <ac:picMk id="119" creationId="{6EED2E9C-C937-2453-639C-35D3D2EC3A68}"/>
          </ac:picMkLst>
        </pc:picChg>
        <pc:picChg chg="mod">
          <ac:chgData name="Daniel Khashabi" userId="62390808-c838-45e6-be59-d6fd0d208bc8" providerId="ADAL" clId="{AF0ECCB0-95D5-C446-8EB3-6A6D85935981}" dt="2023-01-10T01:39:48.979" v="2116"/>
          <ac:picMkLst>
            <pc:docMk/>
            <pc:sldMk cId="3742059829" sldId="1604"/>
            <ac:picMk id="120" creationId="{A93FBA99-F0CA-AF39-A3F7-12E2AF32BC78}"/>
          </ac:picMkLst>
        </pc:picChg>
        <pc:picChg chg="mod">
          <ac:chgData name="Daniel Khashabi" userId="62390808-c838-45e6-be59-d6fd0d208bc8" providerId="ADAL" clId="{AF0ECCB0-95D5-C446-8EB3-6A6D85935981}" dt="2023-01-10T01:39:48.979" v="2116"/>
          <ac:picMkLst>
            <pc:docMk/>
            <pc:sldMk cId="3742059829" sldId="1604"/>
            <ac:picMk id="121" creationId="{497B7482-C247-34F9-A724-F7B346777302}"/>
          </ac:picMkLst>
        </pc:picChg>
        <pc:picChg chg="mod">
          <ac:chgData name="Daniel Khashabi" userId="62390808-c838-45e6-be59-d6fd0d208bc8" providerId="ADAL" clId="{AF0ECCB0-95D5-C446-8EB3-6A6D85935981}" dt="2023-01-10T01:39:48.979" v="2116"/>
          <ac:picMkLst>
            <pc:docMk/>
            <pc:sldMk cId="3742059829" sldId="1604"/>
            <ac:picMk id="122" creationId="{B5748CF4-F65A-1AEB-BBAC-0149B6A854FF}"/>
          </ac:picMkLst>
        </pc:picChg>
        <pc:picChg chg="add del mod">
          <ac:chgData name="Daniel Khashabi" userId="62390808-c838-45e6-be59-d6fd0d208bc8" providerId="ADAL" clId="{AF0ECCB0-95D5-C446-8EB3-6A6D85935981}" dt="2023-01-10T01:39:50.775" v="2117"/>
          <ac:picMkLst>
            <pc:docMk/>
            <pc:sldMk cId="3742059829" sldId="1604"/>
            <ac:picMk id="125" creationId="{66E7C1F5-A066-161E-1779-C35734D48F2C}"/>
          </ac:picMkLst>
        </pc:picChg>
        <pc:picChg chg="add del mod">
          <ac:chgData name="Daniel Khashabi" userId="62390808-c838-45e6-be59-d6fd0d208bc8" providerId="ADAL" clId="{AF0ECCB0-95D5-C446-8EB3-6A6D85935981}" dt="2023-01-10T01:39:50.775" v="2117"/>
          <ac:picMkLst>
            <pc:docMk/>
            <pc:sldMk cId="3742059829" sldId="1604"/>
            <ac:picMk id="126" creationId="{924BA488-1B09-53BF-1923-0E445BCF40DE}"/>
          </ac:picMkLst>
        </pc:picChg>
        <pc:picChg chg="add del mod">
          <ac:chgData name="Daniel Khashabi" userId="62390808-c838-45e6-be59-d6fd0d208bc8" providerId="ADAL" clId="{AF0ECCB0-95D5-C446-8EB3-6A6D85935981}" dt="2023-01-10T01:39:50.775" v="2117"/>
          <ac:picMkLst>
            <pc:docMk/>
            <pc:sldMk cId="3742059829" sldId="1604"/>
            <ac:picMk id="128" creationId="{5CA0C846-5C1B-E9BD-3E11-EE8DD435D444}"/>
          </ac:picMkLst>
        </pc:picChg>
        <pc:picChg chg="mod">
          <ac:chgData name="Daniel Khashabi" userId="62390808-c838-45e6-be59-d6fd0d208bc8" providerId="ADAL" clId="{AF0ECCB0-95D5-C446-8EB3-6A6D85935981}" dt="2023-01-10T01:39:48.979" v="2116"/>
          <ac:picMkLst>
            <pc:docMk/>
            <pc:sldMk cId="3742059829" sldId="1604"/>
            <ac:picMk id="130" creationId="{75C0A57B-A518-B16B-8D8A-EB171451CD83}"/>
          </ac:picMkLst>
        </pc:picChg>
        <pc:picChg chg="mod">
          <ac:chgData name="Daniel Khashabi" userId="62390808-c838-45e6-be59-d6fd0d208bc8" providerId="ADAL" clId="{AF0ECCB0-95D5-C446-8EB3-6A6D85935981}" dt="2023-01-10T01:39:48.979" v="2116"/>
          <ac:picMkLst>
            <pc:docMk/>
            <pc:sldMk cId="3742059829" sldId="1604"/>
            <ac:picMk id="131" creationId="{0F2ACBC1-0F3E-85E5-D7B9-317266E79FE1}"/>
          </ac:picMkLst>
        </pc:picChg>
        <pc:picChg chg="mod">
          <ac:chgData name="Daniel Khashabi" userId="62390808-c838-45e6-be59-d6fd0d208bc8" providerId="ADAL" clId="{AF0ECCB0-95D5-C446-8EB3-6A6D85935981}" dt="2023-01-10T01:39:48.979" v="2116"/>
          <ac:picMkLst>
            <pc:docMk/>
            <pc:sldMk cId="3742059829" sldId="1604"/>
            <ac:picMk id="132" creationId="{420DBAE5-6E00-6DCF-422D-E724DCED4B23}"/>
          </ac:picMkLst>
        </pc:picChg>
        <pc:picChg chg="mod">
          <ac:chgData name="Daniel Khashabi" userId="62390808-c838-45e6-be59-d6fd0d208bc8" providerId="ADAL" clId="{AF0ECCB0-95D5-C446-8EB3-6A6D85935981}" dt="2023-01-10T01:39:48.979" v="2116"/>
          <ac:picMkLst>
            <pc:docMk/>
            <pc:sldMk cId="3742059829" sldId="1604"/>
            <ac:picMk id="133" creationId="{FF4B8011-AFD6-E557-C511-7A8D07EF2306}"/>
          </ac:picMkLst>
        </pc:picChg>
        <pc:picChg chg="mod">
          <ac:chgData name="Daniel Khashabi" userId="62390808-c838-45e6-be59-d6fd0d208bc8" providerId="ADAL" clId="{AF0ECCB0-95D5-C446-8EB3-6A6D85935981}" dt="2023-01-10T01:39:48.979" v="2116"/>
          <ac:picMkLst>
            <pc:docMk/>
            <pc:sldMk cId="3742059829" sldId="1604"/>
            <ac:picMk id="134" creationId="{962F5BBC-350C-D10F-D2D2-3218C3FC375F}"/>
          </ac:picMkLst>
        </pc:picChg>
        <pc:picChg chg="add del mod">
          <ac:chgData name="Daniel Khashabi" userId="62390808-c838-45e6-be59-d6fd0d208bc8" providerId="ADAL" clId="{AF0ECCB0-95D5-C446-8EB3-6A6D85935981}" dt="2023-01-10T01:40:13.294" v="2121" actId="1076"/>
          <ac:picMkLst>
            <pc:docMk/>
            <pc:sldMk cId="3742059829" sldId="1604"/>
            <ac:picMk id="145" creationId="{47728D35-1E03-7579-DD5E-33F4288D340C}"/>
          </ac:picMkLst>
        </pc:picChg>
        <pc:picChg chg="add del mod">
          <ac:chgData name="Daniel Khashabi" userId="62390808-c838-45e6-be59-d6fd0d208bc8" providerId="ADAL" clId="{AF0ECCB0-95D5-C446-8EB3-6A6D85935981}" dt="2023-01-10T01:40:13.294" v="2121" actId="1076"/>
          <ac:picMkLst>
            <pc:docMk/>
            <pc:sldMk cId="3742059829" sldId="1604"/>
            <ac:picMk id="146" creationId="{B0E97A11-C21E-8214-8EC2-5DB447461F8E}"/>
          </ac:picMkLst>
        </pc:picChg>
        <pc:picChg chg="add del mod">
          <ac:chgData name="Daniel Khashabi" userId="62390808-c838-45e6-be59-d6fd0d208bc8" providerId="ADAL" clId="{AF0ECCB0-95D5-C446-8EB3-6A6D85935981}" dt="2023-01-10T01:40:13.294" v="2121" actId="1076"/>
          <ac:picMkLst>
            <pc:docMk/>
            <pc:sldMk cId="3742059829" sldId="1604"/>
            <ac:picMk id="147" creationId="{632913E1-7AEE-3095-0DA3-BFB416640321}"/>
          </ac:picMkLst>
        </pc:picChg>
        <pc:picChg chg="add del mod">
          <ac:chgData name="Daniel Khashabi" userId="62390808-c838-45e6-be59-d6fd0d208bc8" providerId="ADAL" clId="{AF0ECCB0-95D5-C446-8EB3-6A6D85935981}" dt="2023-01-10T01:40:13.294" v="2121" actId="1076"/>
          <ac:picMkLst>
            <pc:docMk/>
            <pc:sldMk cId="3742059829" sldId="1604"/>
            <ac:picMk id="148" creationId="{DEFCD00A-5C1A-3FD8-72AC-B08983C3B272}"/>
          </ac:picMkLst>
        </pc:picChg>
        <pc:picChg chg="mod">
          <ac:chgData name="Daniel Khashabi" userId="62390808-c838-45e6-be59-d6fd0d208bc8" providerId="ADAL" clId="{AF0ECCB0-95D5-C446-8EB3-6A6D85935981}" dt="2023-01-10T01:39:59.794" v="2118"/>
          <ac:picMkLst>
            <pc:docMk/>
            <pc:sldMk cId="3742059829" sldId="1604"/>
            <ac:picMk id="180" creationId="{1C76D800-A187-4FC3-3CA7-C485B318470E}"/>
          </ac:picMkLst>
        </pc:picChg>
        <pc:picChg chg="add del mod">
          <ac:chgData name="Daniel Khashabi" userId="62390808-c838-45e6-be59-d6fd0d208bc8" providerId="ADAL" clId="{AF0ECCB0-95D5-C446-8EB3-6A6D85935981}" dt="2023-01-10T01:40:13.294" v="2121" actId="1076"/>
          <ac:picMkLst>
            <pc:docMk/>
            <pc:sldMk cId="3742059829" sldId="1604"/>
            <ac:picMk id="181" creationId="{77EF60F1-5C90-4522-F94E-DB72DB3E9FCB}"/>
          </ac:picMkLst>
        </pc:picChg>
        <pc:picChg chg="mod">
          <ac:chgData name="Daniel Khashabi" userId="62390808-c838-45e6-be59-d6fd0d208bc8" providerId="ADAL" clId="{AF0ECCB0-95D5-C446-8EB3-6A6D85935981}" dt="2023-01-10T01:39:59.794" v="2118"/>
          <ac:picMkLst>
            <pc:docMk/>
            <pc:sldMk cId="3742059829" sldId="1604"/>
            <ac:picMk id="183" creationId="{3D853DE4-9771-5C22-8FE7-8BA503B75F91}"/>
          </ac:picMkLst>
        </pc:picChg>
        <pc:picChg chg="mod">
          <ac:chgData name="Daniel Khashabi" userId="62390808-c838-45e6-be59-d6fd0d208bc8" providerId="ADAL" clId="{AF0ECCB0-95D5-C446-8EB3-6A6D85935981}" dt="2023-01-10T01:39:59.794" v="2118"/>
          <ac:picMkLst>
            <pc:docMk/>
            <pc:sldMk cId="3742059829" sldId="1604"/>
            <ac:picMk id="184" creationId="{A3DE6F0A-FE07-FAD5-DAF1-0BB3C2B590F0}"/>
          </ac:picMkLst>
        </pc:picChg>
        <pc:picChg chg="mod">
          <ac:chgData name="Daniel Khashabi" userId="62390808-c838-45e6-be59-d6fd0d208bc8" providerId="ADAL" clId="{AF0ECCB0-95D5-C446-8EB3-6A6D85935981}" dt="2023-01-10T01:39:59.794" v="2118"/>
          <ac:picMkLst>
            <pc:docMk/>
            <pc:sldMk cId="3742059829" sldId="1604"/>
            <ac:picMk id="185" creationId="{868F9145-1B28-FA50-F5D4-58DE67065D96}"/>
          </ac:picMkLst>
        </pc:picChg>
        <pc:picChg chg="mod">
          <ac:chgData name="Daniel Khashabi" userId="62390808-c838-45e6-be59-d6fd0d208bc8" providerId="ADAL" clId="{AF0ECCB0-95D5-C446-8EB3-6A6D85935981}" dt="2023-01-10T01:39:59.794" v="2118"/>
          <ac:picMkLst>
            <pc:docMk/>
            <pc:sldMk cId="3742059829" sldId="1604"/>
            <ac:picMk id="186" creationId="{9053ACB6-5F25-FBB9-7FDD-C895A36559CD}"/>
          </ac:picMkLst>
        </pc:picChg>
        <pc:picChg chg="add del mod">
          <ac:chgData name="Daniel Khashabi" userId="62390808-c838-45e6-be59-d6fd0d208bc8" providerId="ADAL" clId="{AF0ECCB0-95D5-C446-8EB3-6A6D85935981}" dt="2023-01-10T01:40:13.294" v="2121" actId="1076"/>
          <ac:picMkLst>
            <pc:docMk/>
            <pc:sldMk cId="3742059829" sldId="1604"/>
            <ac:picMk id="189" creationId="{2E9CE985-E5CE-19F5-B0BB-CF2919B58342}"/>
          </ac:picMkLst>
        </pc:picChg>
        <pc:picChg chg="add del mod">
          <ac:chgData name="Daniel Khashabi" userId="62390808-c838-45e6-be59-d6fd0d208bc8" providerId="ADAL" clId="{AF0ECCB0-95D5-C446-8EB3-6A6D85935981}" dt="2023-01-10T01:40:13.294" v="2121" actId="1076"/>
          <ac:picMkLst>
            <pc:docMk/>
            <pc:sldMk cId="3742059829" sldId="1604"/>
            <ac:picMk id="190" creationId="{4D890C7A-BEA4-C54B-E153-E2DBDAB35F03}"/>
          </ac:picMkLst>
        </pc:picChg>
        <pc:picChg chg="add del mod">
          <ac:chgData name="Daniel Khashabi" userId="62390808-c838-45e6-be59-d6fd0d208bc8" providerId="ADAL" clId="{AF0ECCB0-95D5-C446-8EB3-6A6D85935981}" dt="2023-01-10T01:40:13.294" v="2121" actId="1076"/>
          <ac:picMkLst>
            <pc:docMk/>
            <pc:sldMk cId="3742059829" sldId="1604"/>
            <ac:picMk id="193" creationId="{BF1CDCCD-D4D9-CD29-F4B7-B729F3BC1D5A}"/>
          </ac:picMkLst>
        </pc:picChg>
        <pc:picChg chg="mod">
          <ac:chgData name="Daniel Khashabi" userId="62390808-c838-45e6-be59-d6fd0d208bc8" providerId="ADAL" clId="{AF0ECCB0-95D5-C446-8EB3-6A6D85935981}" dt="2023-01-10T01:39:59.794" v="2118"/>
          <ac:picMkLst>
            <pc:docMk/>
            <pc:sldMk cId="3742059829" sldId="1604"/>
            <ac:picMk id="195" creationId="{865AF6A9-E088-E1FC-A45C-24EDAE2258B5}"/>
          </ac:picMkLst>
        </pc:picChg>
        <pc:picChg chg="mod">
          <ac:chgData name="Daniel Khashabi" userId="62390808-c838-45e6-be59-d6fd0d208bc8" providerId="ADAL" clId="{AF0ECCB0-95D5-C446-8EB3-6A6D85935981}" dt="2023-01-10T01:39:59.794" v="2118"/>
          <ac:picMkLst>
            <pc:docMk/>
            <pc:sldMk cId="3742059829" sldId="1604"/>
            <ac:picMk id="196" creationId="{0E64FAB6-69F6-9B16-052C-D2DE703B68E0}"/>
          </ac:picMkLst>
        </pc:picChg>
        <pc:picChg chg="mod">
          <ac:chgData name="Daniel Khashabi" userId="62390808-c838-45e6-be59-d6fd0d208bc8" providerId="ADAL" clId="{AF0ECCB0-95D5-C446-8EB3-6A6D85935981}" dt="2023-01-10T01:39:59.794" v="2118"/>
          <ac:picMkLst>
            <pc:docMk/>
            <pc:sldMk cId="3742059829" sldId="1604"/>
            <ac:picMk id="197" creationId="{C4DA14BA-D90E-3912-C8E9-0A60962B7E35}"/>
          </ac:picMkLst>
        </pc:picChg>
        <pc:picChg chg="mod">
          <ac:chgData name="Daniel Khashabi" userId="62390808-c838-45e6-be59-d6fd0d208bc8" providerId="ADAL" clId="{AF0ECCB0-95D5-C446-8EB3-6A6D85935981}" dt="2023-01-10T01:39:59.794" v="2118"/>
          <ac:picMkLst>
            <pc:docMk/>
            <pc:sldMk cId="3742059829" sldId="1604"/>
            <ac:picMk id="198" creationId="{961A0508-C88B-3047-09F6-763563B55EDF}"/>
          </ac:picMkLst>
        </pc:picChg>
        <pc:picChg chg="mod">
          <ac:chgData name="Daniel Khashabi" userId="62390808-c838-45e6-be59-d6fd0d208bc8" providerId="ADAL" clId="{AF0ECCB0-95D5-C446-8EB3-6A6D85935981}" dt="2023-01-10T01:39:59.794" v="2118"/>
          <ac:picMkLst>
            <pc:docMk/>
            <pc:sldMk cId="3742059829" sldId="1604"/>
            <ac:picMk id="199" creationId="{680D7296-D7E8-723C-ABF7-1852F90EA107}"/>
          </ac:picMkLst>
        </pc:picChg>
        <pc:picChg chg="add del mod">
          <ac:chgData name="Daniel Khashabi" userId="62390808-c838-45e6-be59-d6fd0d208bc8" providerId="ADAL" clId="{AF0ECCB0-95D5-C446-8EB3-6A6D85935981}" dt="2023-01-10T01:40:13.294" v="2121" actId="1076"/>
          <ac:picMkLst>
            <pc:docMk/>
            <pc:sldMk cId="3742059829" sldId="1604"/>
            <ac:picMk id="202" creationId="{26CD2473-4E15-E4BB-2A41-6318715B5C58}"/>
          </ac:picMkLst>
        </pc:picChg>
        <pc:picChg chg="add del mod">
          <ac:chgData name="Daniel Khashabi" userId="62390808-c838-45e6-be59-d6fd0d208bc8" providerId="ADAL" clId="{AF0ECCB0-95D5-C446-8EB3-6A6D85935981}" dt="2023-01-10T01:40:13.294" v="2121" actId="1076"/>
          <ac:picMkLst>
            <pc:docMk/>
            <pc:sldMk cId="3742059829" sldId="1604"/>
            <ac:picMk id="203" creationId="{68D60C1C-889E-F180-821D-BE38E015BC4F}"/>
          </ac:picMkLst>
        </pc:picChg>
        <pc:picChg chg="mod">
          <ac:chgData name="Daniel Khashabi" userId="62390808-c838-45e6-be59-d6fd0d208bc8" providerId="ADAL" clId="{AF0ECCB0-95D5-C446-8EB3-6A6D85935981}" dt="2023-01-10T01:39:59.794" v="2118"/>
          <ac:picMkLst>
            <pc:docMk/>
            <pc:sldMk cId="3742059829" sldId="1604"/>
            <ac:picMk id="205" creationId="{94575A91-C6CD-C6F0-BDBE-161CE37FCC49}"/>
          </ac:picMkLst>
        </pc:picChg>
        <pc:picChg chg="mod">
          <ac:chgData name="Daniel Khashabi" userId="62390808-c838-45e6-be59-d6fd0d208bc8" providerId="ADAL" clId="{AF0ECCB0-95D5-C446-8EB3-6A6D85935981}" dt="2023-01-10T01:39:59.794" v="2118"/>
          <ac:picMkLst>
            <pc:docMk/>
            <pc:sldMk cId="3742059829" sldId="1604"/>
            <ac:picMk id="206" creationId="{BA44B14F-FCAF-5779-B0B0-B9E4AFF4F274}"/>
          </ac:picMkLst>
        </pc:picChg>
        <pc:picChg chg="mod">
          <ac:chgData name="Daniel Khashabi" userId="62390808-c838-45e6-be59-d6fd0d208bc8" providerId="ADAL" clId="{AF0ECCB0-95D5-C446-8EB3-6A6D85935981}" dt="2023-01-10T01:39:59.794" v="2118"/>
          <ac:picMkLst>
            <pc:docMk/>
            <pc:sldMk cId="3742059829" sldId="1604"/>
            <ac:picMk id="207" creationId="{4373BFEF-C05A-F577-3BEB-A7E708AA710A}"/>
          </ac:picMkLst>
        </pc:picChg>
        <pc:picChg chg="mod">
          <ac:chgData name="Daniel Khashabi" userId="62390808-c838-45e6-be59-d6fd0d208bc8" providerId="ADAL" clId="{AF0ECCB0-95D5-C446-8EB3-6A6D85935981}" dt="2023-01-10T01:39:59.794" v="2118"/>
          <ac:picMkLst>
            <pc:docMk/>
            <pc:sldMk cId="3742059829" sldId="1604"/>
            <ac:picMk id="208" creationId="{7F656E49-369A-7BB5-1E58-5EE415622933}"/>
          </ac:picMkLst>
        </pc:picChg>
        <pc:picChg chg="add del mod">
          <ac:chgData name="Daniel Khashabi" userId="62390808-c838-45e6-be59-d6fd0d208bc8" providerId="ADAL" clId="{AF0ECCB0-95D5-C446-8EB3-6A6D85935981}" dt="2023-01-10T01:40:13.294" v="2121" actId="1076"/>
          <ac:picMkLst>
            <pc:docMk/>
            <pc:sldMk cId="3742059829" sldId="1604"/>
            <ac:picMk id="211" creationId="{08B5C1DE-EFCB-2E4F-6F20-DD2605203661}"/>
          </ac:picMkLst>
        </pc:picChg>
        <pc:picChg chg="add del mod">
          <ac:chgData name="Daniel Khashabi" userId="62390808-c838-45e6-be59-d6fd0d208bc8" providerId="ADAL" clId="{AF0ECCB0-95D5-C446-8EB3-6A6D85935981}" dt="2023-01-10T01:40:13.294" v="2121" actId="1076"/>
          <ac:picMkLst>
            <pc:docMk/>
            <pc:sldMk cId="3742059829" sldId="1604"/>
            <ac:picMk id="212" creationId="{248D1DA6-F374-7603-1A74-83443A41AEA1}"/>
          </ac:picMkLst>
        </pc:picChg>
        <pc:picChg chg="mod">
          <ac:chgData name="Daniel Khashabi" userId="62390808-c838-45e6-be59-d6fd0d208bc8" providerId="ADAL" clId="{AF0ECCB0-95D5-C446-8EB3-6A6D85935981}" dt="2023-01-10T01:39:59.794" v="2118"/>
          <ac:picMkLst>
            <pc:docMk/>
            <pc:sldMk cId="3742059829" sldId="1604"/>
            <ac:picMk id="215" creationId="{C70DD102-5273-74BC-2159-C03524BB2585}"/>
          </ac:picMkLst>
        </pc:picChg>
        <pc:picChg chg="mod">
          <ac:chgData name="Daniel Khashabi" userId="62390808-c838-45e6-be59-d6fd0d208bc8" providerId="ADAL" clId="{AF0ECCB0-95D5-C446-8EB3-6A6D85935981}" dt="2023-01-10T01:39:59.794" v="2118"/>
          <ac:picMkLst>
            <pc:docMk/>
            <pc:sldMk cId="3742059829" sldId="1604"/>
            <ac:picMk id="217" creationId="{DB2F3488-6D13-3169-3991-C3570601CF98}"/>
          </ac:picMkLst>
        </pc:picChg>
        <pc:picChg chg="mod">
          <ac:chgData name="Daniel Khashabi" userId="62390808-c838-45e6-be59-d6fd0d208bc8" providerId="ADAL" clId="{AF0ECCB0-95D5-C446-8EB3-6A6D85935981}" dt="2023-01-10T01:39:59.794" v="2118"/>
          <ac:picMkLst>
            <pc:docMk/>
            <pc:sldMk cId="3742059829" sldId="1604"/>
            <ac:picMk id="218" creationId="{EA6B9C69-476B-18FC-4A25-C2090E6DA5BD}"/>
          </ac:picMkLst>
        </pc:picChg>
        <pc:picChg chg="mod">
          <ac:chgData name="Daniel Khashabi" userId="62390808-c838-45e6-be59-d6fd0d208bc8" providerId="ADAL" clId="{AF0ECCB0-95D5-C446-8EB3-6A6D85935981}" dt="2023-01-10T01:39:59.794" v="2118"/>
          <ac:picMkLst>
            <pc:docMk/>
            <pc:sldMk cId="3742059829" sldId="1604"/>
            <ac:picMk id="219" creationId="{2FED9BB1-C53B-F8E0-AA24-30C05C14BA17}"/>
          </ac:picMkLst>
        </pc:picChg>
        <pc:picChg chg="mod">
          <ac:chgData name="Daniel Khashabi" userId="62390808-c838-45e6-be59-d6fd0d208bc8" providerId="ADAL" clId="{AF0ECCB0-95D5-C446-8EB3-6A6D85935981}" dt="2023-01-10T01:39:59.794" v="2118"/>
          <ac:picMkLst>
            <pc:docMk/>
            <pc:sldMk cId="3742059829" sldId="1604"/>
            <ac:picMk id="220" creationId="{75DD7517-C4EE-8E9A-D57F-5BD473987DAC}"/>
          </ac:picMkLst>
        </pc:picChg>
        <pc:picChg chg="add del mod">
          <ac:chgData name="Daniel Khashabi" userId="62390808-c838-45e6-be59-d6fd0d208bc8" providerId="ADAL" clId="{AF0ECCB0-95D5-C446-8EB3-6A6D85935981}" dt="2023-01-10T01:40:13.294" v="2121" actId="1076"/>
          <ac:picMkLst>
            <pc:docMk/>
            <pc:sldMk cId="3742059829" sldId="1604"/>
            <ac:picMk id="222" creationId="{CB44EB49-9E67-EAA4-3E19-F30EBF7CA63B}"/>
          </ac:picMkLst>
        </pc:picChg>
        <pc:picChg chg="add del mod">
          <ac:chgData name="Daniel Khashabi" userId="62390808-c838-45e6-be59-d6fd0d208bc8" providerId="ADAL" clId="{AF0ECCB0-95D5-C446-8EB3-6A6D85935981}" dt="2023-01-10T01:40:13.294" v="2121" actId="1076"/>
          <ac:picMkLst>
            <pc:docMk/>
            <pc:sldMk cId="3742059829" sldId="1604"/>
            <ac:picMk id="224" creationId="{7A2375AC-747A-BD4C-42C2-E453389A50B6}"/>
          </ac:picMkLst>
        </pc:picChg>
        <pc:picChg chg="add del mod">
          <ac:chgData name="Daniel Khashabi" userId="62390808-c838-45e6-be59-d6fd0d208bc8" providerId="ADAL" clId="{AF0ECCB0-95D5-C446-8EB3-6A6D85935981}" dt="2023-01-10T01:40:13.294" v="2121" actId="1076"/>
          <ac:picMkLst>
            <pc:docMk/>
            <pc:sldMk cId="3742059829" sldId="1604"/>
            <ac:picMk id="225" creationId="{B8C5C582-913D-A040-B93A-787A87EE3B4C}"/>
          </ac:picMkLst>
        </pc:picChg>
        <pc:picChg chg="mod">
          <ac:chgData name="Daniel Khashabi" userId="62390808-c838-45e6-be59-d6fd0d208bc8" providerId="ADAL" clId="{AF0ECCB0-95D5-C446-8EB3-6A6D85935981}" dt="2023-01-10T01:39:59.794" v="2118"/>
          <ac:picMkLst>
            <pc:docMk/>
            <pc:sldMk cId="3742059829" sldId="1604"/>
            <ac:picMk id="227" creationId="{2A1D60D6-8FA1-C685-2236-C97068AD3DCC}"/>
          </ac:picMkLst>
        </pc:picChg>
        <pc:picChg chg="mod">
          <ac:chgData name="Daniel Khashabi" userId="62390808-c838-45e6-be59-d6fd0d208bc8" providerId="ADAL" clId="{AF0ECCB0-95D5-C446-8EB3-6A6D85935981}" dt="2023-01-10T01:39:59.794" v="2118"/>
          <ac:picMkLst>
            <pc:docMk/>
            <pc:sldMk cId="3742059829" sldId="1604"/>
            <ac:picMk id="228" creationId="{4BE175DA-5670-D39D-8751-D33969004012}"/>
          </ac:picMkLst>
        </pc:picChg>
        <pc:picChg chg="mod">
          <ac:chgData name="Daniel Khashabi" userId="62390808-c838-45e6-be59-d6fd0d208bc8" providerId="ADAL" clId="{AF0ECCB0-95D5-C446-8EB3-6A6D85935981}" dt="2023-01-10T01:39:59.794" v="2118"/>
          <ac:picMkLst>
            <pc:docMk/>
            <pc:sldMk cId="3742059829" sldId="1604"/>
            <ac:picMk id="229" creationId="{C7A5F924-B42B-610D-01E3-9B6ABB6AC467}"/>
          </ac:picMkLst>
        </pc:picChg>
        <pc:picChg chg="mod">
          <ac:chgData name="Daniel Khashabi" userId="62390808-c838-45e6-be59-d6fd0d208bc8" providerId="ADAL" clId="{AF0ECCB0-95D5-C446-8EB3-6A6D85935981}" dt="2023-01-10T01:39:59.794" v="2118"/>
          <ac:picMkLst>
            <pc:docMk/>
            <pc:sldMk cId="3742059829" sldId="1604"/>
            <ac:picMk id="230" creationId="{01BBB87B-B3A2-6A54-4923-E942BD92C446}"/>
          </ac:picMkLst>
        </pc:picChg>
        <pc:picChg chg="add del mod">
          <ac:chgData name="Daniel Khashabi" userId="62390808-c838-45e6-be59-d6fd0d208bc8" providerId="ADAL" clId="{AF0ECCB0-95D5-C446-8EB3-6A6D85935981}" dt="2023-01-10T01:40:13.294" v="2121" actId="1076"/>
          <ac:picMkLst>
            <pc:docMk/>
            <pc:sldMk cId="3742059829" sldId="1604"/>
            <ac:picMk id="233" creationId="{7DA9834A-BC15-76D3-F46B-F8F763F61190}"/>
          </ac:picMkLst>
        </pc:picChg>
        <pc:picChg chg="add del mod">
          <ac:chgData name="Daniel Khashabi" userId="62390808-c838-45e6-be59-d6fd0d208bc8" providerId="ADAL" clId="{AF0ECCB0-95D5-C446-8EB3-6A6D85935981}" dt="2023-01-10T01:40:13.294" v="2121" actId="1076"/>
          <ac:picMkLst>
            <pc:docMk/>
            <pc:sldMk cId="3742059829" sldId="1604"/>
            <ac:picMk id="234" creationId="{2220D02D-191E-B63B-770D-47C0FF357B4B}"/>
          </ac:picMkLst>
        </pc:picChg>
        <pc:picChg chg="mod">
          <ac:chgData name="Daniel Khashabi" userId="62390808-c838-45e6-be59-d6fd0d208bc8" providerId="ADAL" clId="{AF0ECCB0-95D5-C446-8EB3-6A6D85935981}" dt="2023-01-10T01:39:59.794" v="2118"/>
          <ac:picMkLst>
            <pc:docMk/>
            <pc:sldMk cId="3742059829" sldId="1604"/>
            <ac:picMk id="237" creationId="{1349AB42-0D04-0821-3EB0-5F28EAB58266}"/>
          </ac:picMkLst>
        </pc:picChg>
        <pc:picChg chg="mod">
          <ac:chgData name="Daniel Khashabi" userId="62390808-c838-45e6-be59-d6fd0d208bc8" providerId="ADAL" clId="{AF0ECCB0-95D5-C446-8EB3-6A6D85935981}" dt="2023-01-10T01:39:59.794" v="2118"/>
          <ac:picMkLst>
            <pc:docMk/>
            <pc:sldMk cId="3742059829" sldId="1604"/>
            <ac:picMk id="238" creationId="{600273FC-3A4D-2C32-BE8D-0CD331232788}"/>
          </ac:picMkLst>
        </pc:picChg>
        <pc:picChg chg="mod">
          <ac:chgData name="Daniel Khashabi" userId="62390808-c838-45e6-be59-d6fd0d208bc8" providerId="ADAL" clId="{AF0ECCB0-95D5-C446-8EB3-6A6D85935981}" dt="2023-01-10T01:39:59.794" v="2118"/>
          <ac:picMkLst>
            <pc:docMk/>
            <pc:sldMk cId="3742059829" sldId="1604"/>
            <ac:picMk id="239" creationId="{3C9063EC-B80F-DD99-1F4B-CE7B09E477D1}"/>
          </ac:picMkLst>
        </pc:picChg>
        <pc:picChg chg="mod">
          <ac:chgData name="Daniel Khashabi" userId="62390808-c838-45e6-be59-d6fd0d208bc8" providerId="ADAL" clId="{AF0ECCB0-95D5-C446-8EB3-6A6D85935981}" dt="2023-01-10T01:39:59.794" v="2118"/>
          <ac:picMkLst>
            <pc:docMk/>
            <pc:sldMk cId="3742059829" sldId="1604"/>
            <ac:picMk id="240" creationId="{7FF45B5F-EAA1-83D6-E143-C167EBB78BB8}"/>
          </ac:picMkLst>
        </pc:picChg>
        <pc:picChg chg="mod">
          <ac:chgData name="Daniel Khashabi" userId="62390808-c838-45e6-be59-d6fd0d208bc8" providerId="ADAL" clId="{AF0ECCB0-95D5-C446-8EB3-6A6D85935981}" dt="2023-01-10T01:39:59.794" v="2118"/>
          <ac:picMkLst>
            <pc:docMk/>
            <pc:sldMk cId="3742059829" sldId="1604"/>
            <ac:picMk id="241" creationId="{3CAF7640-81F6-7683-AA84-1840D15C80D2}"/>
          </ac:picMkLst>
        </pc:picChg>
        <pc:picChg chg="mod">
          <ac:chgData name="Daniel Khashabi" userId="62390808-c838-45e6-be59-d6fd0d208bc8" providerId="ADAL" clId="{AF0ECCB0-95D5-C446-8EB3-6A6D85935981}" dt="2023-01-10T01:39:59.794" v="2118"/>
          <ac:picMkLst>
            <pc:docMk/>
            <pc:sldMk cId="3742059829" sldId="1604"/>
            <ac:picMk id="244" creationId="{021902AF-9200-D639-DE47-A5BCCD1A37FC}"/>
          </ac:picMkLst>
        </pc:picChg>
        <pc:picChg chg="mod">
          <ac:chgData name="Daniel Khashabi" userId="62390808-c838-45e6-be59-d6fd0d208bc8" providerId="ADAL" clId="{AF0ECCB0-95D5-C446-8EB3-6A6D85935981}" dt="2023-01-10T01:39:59.794" v="2118"/>
          <ac:picMkLst>
            <pc:docMk/>
            <pc:sldMk cId="3742059829" sldId="1604"/>
            <ac:picMk id="245" creationId="{DB92950A-78C3-F850-D906-F8FE2412BF20}"/>
          </ac:picMkLst>
        </pc:picChg>
        <pc:picChg chg="mod">
          <ac:chgData name="Daniel Khashabi" userId="62390808-c838-45e6-be59-d6fd0d208bc8" providerId="ADAL" clId="{AF0ECCB0-95D5-C446-8EB3-6A6D85935981}" dt="2023-01-10T01:39:59.794" v="2118"/>
          <ac:picMkLst>
            <pc:docMk/>
            <pc:sldMk cId="3742059829" sldId="1604"/>
            <ac:picMk id="246" creationId="{956A3884-10F3-FC7C-846B-B00C8AF0DA4C}"/>
          </ac:picMkLst>
        </pc:picChg>
        <pc:picChg chg="mod">
          <ac:chgData name="Daniel Khashabi" userId="62390808-c838-45e6-be59-d6fd0d208bc8" providerId="ADAL" clId="{AF0ECCB0-95D5-C446-8EB3-6A6D85935981}" dt="2023-01-10T01:39:59.794" v="2118"/>
          <ac:picMkLst>
            <pc:docMk/>
            <pc:sldMk cId="3742059829" sldId="1604"/>
            <ac:picMk id="247" creationId="{F40A927B-688D-9154-AD2C-AAF30F6C40C7}"/>
          </ac:picMkLst>
        </pc:picChg>
        <pc:picChg chg="mod">
          <ac:chgData name="Daniel Khashabi" userId="62390808-c838-45e6-be59-d6fd0d208bc8" providerId="ADAL" clId="{AF0ECCB0-95D5-C446-8EB3-6A6D85935981}" dt="2023-01-10T01:39:59.794" v="2118"/>
          <ac:picMkLst>
            <pc:docMk/>
            <pc:sldMk cId="3742059829" sldId="1604"/>
            <ac:picMk id="248" creationId="{8A839B28-7A46-0F2C-4487-6D514BC84D87}"/>
          </ac:picMkLst>
        </pc:picChg>
        <pc:picChg chg="mod">
          <ac:chgData name="Daniel Khashabi" userId="62390808-c838-45e6-be59-d6fd0d208bc8" providerId="ADAL" clId="{AF0ECCB0-95D5-C446-8EB3-6A6D85935981}" dt="2023-01-10T01:39:59.794" v="2118"/>
          <ac:picMkLst>
            <pc:docMk/>
            <pc:sldMk cId="3742059829" sldId="1604"/>
            <ac:picMk id="251" creationId="{6D415563-DEF9-2F85-4471-4CC04811449C}"/>
          </ac:picMkLst>
        </pc:picChg>
        <pc:picChg chg="mod">
          <ac:chgData name="Daniel Khashabi" userId="62390808-c838-45e6-be59-d6fd0d208bc8" providerId="ADAL" clId="{AF0ECCB0-95D5-C446-8EB3-6A6D85935981}" dt="2023-01-10T01:39:59.794" v="2118"/>
          <ac:picMkLst>
            <pc:docMk/>
            <pc:sldMk cId="3742059829" sldId="1604"/>
            <ac:picMk id="252" creationId="{27F443F8-B180-208E-12B1-208E50C229E6}"/>
          </ac:picMkLst>
        </pc:picChg>
        <pc:picChg chg="mod">
          <ac:chgData name="Daniel Khashabi" userId="62390808-c838-45e6-be59-d6fd0d208bc8" providerId="ADAL" clId="{AF0ECCB0-95D5-C446-8EB3-6A6D85935981}" dt="2023-01-10T01:39:59.794" v="2118"/>
          <ac:picMkLst>
            <pc:docMk/>
            <pc:sldMk cId="3742059829" sldId="1604"/>
            <ac:picMk id="253" creationId="{B18807D6-3C0B-A284-F13F-418F8FFC6394}"/>
          </ac:picMkLst>
        </pc:picChg>
        <pc:picChg chg="mod">
          <ac:chgData name="Daniel Khashabi" userId="62390808-c838-45e6-be59-d6fd0d208bc8" providerId="ADAL" clId="{AF0ECCB0-95D5-C446-8EB3-6A6D85935981}" dt="2023-01-10T01:39:59.794" v="2118"/>
          <ac:picMkLst>
            <pc:docMk/>
            <pc:sldMk cId="3742059829" sldId="1604"/>
            <ac:picMk id="254" creationId="{D4DA19AE-6455-75F4-ED61-FCE5D37EAA7F}"/>
          </ac:picMkLst>
        </pc:picChg>
        <pc:picChg chg="mod">
          <ac:chgData name="Daniel Khashabi" userId="62390808-c838-45e6-be59-d6fd0d208bc8" providerId="ADAL" clId="{AF0ECCB0-95D5-C446-8EB3-6A6D85935981}" dt="2023-01-10T01:39:59.794" v="2118"/>
          <ac:picMkLst>
            <pc:docMk/>
            <pc:sldMk cId="3742059829" sldId="1604"/>
            <ac:picMk id="255" creationId="{63FF0FF0-E4B5-4358-650D-64CF8BFEE10B}"/>
          </ac:picMkLst>
        </pc:picChg>
        <pc:picChg chg="add del mod">
          <ac:chgData name="Daniel Khashabi" userId="62390808-c838-45e6-be59-d6fd0d208bc8" providerId="ADAL" clId="{AF0ECCB0-95D5-C446-8EB3-6A6D85935981}" dt="2023-01-10T01:40:13.294" v="2121" actId="1076"/>
          <ac:picMkLst>
            <pc:docMk/>
            <pc:sldMk cId="3742059829" sldId="1604"/>
            <ac:picMk id="258" creationId="{A0E7952C-D4B8-5920-EF8A-B2EE5E7EB496}"/>
          </ac:picMkLst>
        </pc:picChg>
        <pc:picChg chg="add del mod">
          <ac:chgData name="Daniel Khashabi" userId="62390808-c838-45e6-be59-d6fd0d208bc8" providerId="ADAL" clId="{AF0ECCB0-95D5-C446-8EB3-6A6D85935981}" dt="2023-01-10T01:40:13.294" v="2121" actId="1076"/>
          <ac:picMkLst>
            <pc:docMk/>
            <pc:sldMk cId="3742059829" sldId="1604"/>
            <ac:picMk id="259" creationId="{CCFC4ED8-67E4-F823-21C3-4E7EA1D58FFE}"/>
          </ac:picMkLst>
        </pc:picChg>
        <pc:picChg chg="add del mod">
          <ac:chgData name="Daniel Khashabi" userId="62390808-c838-45e6-be59-d6fd0d208bc8" providerId="ADAL" clId="{AF0ECCB0-95D5-C446-8EB3-6A6D85935981}" dt="2023-01-10T01:40:13.294" v="2121" actId="1076"/>
          <ac:picMkLst>
            <pc:docMk/>
            <pc:sldMk cId="3742059829" sldId="1604"/>
            <ac:picMk id="261" creationId="{2AEE1C34-5F77-A1AE-EB0A-7BA7E7CA78B7}"/>
          </ac:picMkLst>
        </pc:picChg>
        <pc:picChg chg="mod">
          <ac:chgData name="Daniel Khashabi" userId="62390808-c838-45e6-be59-d6fd0d208bc8" providerId="ADAL" clId="{AF0ECCB0-95D5-C446-8EB3-6A6D85935981}" dt="2023-01-10T01:39:59.794" v="2118"/>
          <ac:picMkLst>
            <pc:docMk/>
            <pc:sldMk cId="3742059829" sldId="1604"/>
            <ac:picMk id="263" creationId="{A038E1E6-B227-A043-6B9A-244EE0E00672}"/>
          </ac:picMkLst>
        </pc:picChg>
        <pc:picChg chg="mod">
          <ac:chgData name="Daniel Khashabi" userId="62390808-c838-45e6-be59-d6fd0d208bc8" providerId="ADAL" clId="{AF0ECCB0-95D5-C446-8EB3-6A6D85935981}" dt="2023-01-10T01:39:59.794" v="2118"/>
          <ac:picMkLst>
            <pc:docMk/>
            <pc:sldMk cId="3742059829" sldId="1604"/>
            <ac:picMk id="264" creationId="{DC87DBC4-1A7C-5996-62AD-30CEFD044EE7}"/>
          </ac:picMkLst>
        </pc:picChg>
        <pc:picChg chg="mod">
          <ac:chgData name="Daniel Khashabi" userId="62390808-c838-45e6-be59-d6fd0d208bc8" providerId="ADAL" clId="{AF0ECCB0-95D5-C446-8EB3-6A6D85935981}" dt="2023-01-10T01:39:59.794" v="2118"/>
          <ac:picMkLst>
            <pc:docMk/>
            <pc:sldMk cId="3742059829" sldId="1604"/>
            <ac:picMk id="265" creationId="{C6AA1A38-9128-DF7B-AC66-025597738898}"/>
          </ac:picMkLst>
        </pc:picChg>
        <pc:picChg chg="mod">
          <ac:chgData name="Daniel Khashabi" userId="62390808-c838-45e6-be59-d6fd0d208bc8" providerId="ADAL" clId="{AF0ECCB0-95D5-C446-8EB3-6A6D85935981}" dt="2023-01-10T01:39:59.794" v="2118"/>
          <ac:picMkLst>
            <pc:docMk/>
            <pc:sldMk cId="3742059829" sldId="1604"/>
            <ac:picMk id="266" creationId="{39A4200D-DAD3-F959-5619-92E60877253C}"/>
          </ac:picMkLst>
        </pc:picChg>
        <pc:picChg chg="mod">
          <ac:chgData name="Daniel Khashabi" userId="62390808-c838-45e6-be59-d6fd0d208bc8" providerId="ADAL" clId="{AF0ECCB0-95D5-C446-8EB3-6A6D85935981}" dt="2023-01-10T01:39:59.794" v="2118"/>
          <ac:picMkLst>
            <pc:docMk/>
            <pc:sldMk cId="3742059829" sldId="1604"/>
            <ac:picMk id="267" creationId="{423B732B-0D43-61F8-DB8D-1645B87EF77C}"/>
          </ac:picMkLst>
        </pc:picChg>
        <pc:picChg chg="mod">
          <ac:chgData name="Daniel Khashabi" userId="62390808-c838-45e6-be59-d6fd0d208bc8" providerId="ADAL" clId="{AF0ECCB0-95D5-C446-8EB3-6A6D85935981}" dt="2023-01-10T01:41:55.551" v="2145"/>
          <ac:picMkLst>
            <pc:docMk/>
            <pc:sldMk cId="3742059829" sldId="1604"/>
            <ac:picMk id="309" creationId="{BBBE7A8E-4DCC-22D7-04B3-B78EA636FB38}"/>
          </ac:picMkLst>
        </pc:picChg>
        <pc:picChg chg="mod">
          <ac:chgData name="Daniel Khashabi" userId="62390808-c838-45e6-be59-d6fd0d208bc8" providerId="ADAL" clId="{AF0ECCB0-95D5-C446-8EB3-6A6D85935981}" dt="2023-01-10T01:41:58.092" v="2148"/>
          <ac:picMkLst>
            <pc:docMk/>
            <pc:sldMk cId="3742059829" sldId="1604"/>
            <ac:picMk id="343" creationId="{E17BA52D-5D23-0ADB-7A52-1040B721F337}"/>
          </ac:picMkLst>
        </pc:picChg>
        <pc:cxnChg chg="add mod">
          <ac:chgData name="Daniel Khashabi" userId="62390808-c838-45e6-be59-d6fd0d208bc8" providerId="ADAL" clId="{AF0ECCB0-95D5-C446-8EB3-6A6D85935981}" dt="2023-01-10T01:39:48.038" v="2115" actId="1076"/>
          <ac:cxnSpMkLst>
            <pc:docMk/>
            <pc:sldMk cId="3742059829" sldId="1604"/>
            <ac:cxnSpMk id="7" creationId="{0E6D063F-0DCE-5E16-911A-0E942AE5045A}"/>
          </ac:cxnSpMkLst>
        </pc:cxnChg>
        <pc:cxnChg chg="add mod">
          <ac:chgData name="Daniel Khashabi" userId="62390808-c838-45e6-be59-d6fd0d208bc8" providerId="ADAL" clId="{AF0ECCB0-95D5-C446-8EB3-6A6D85935981}" dt="2023-01-10T01:42:11.688" v="2156" actId="1076"/>
          <ac:cxnSpMkLst>
            <pc:docMk/>
            <pc:sldMk cId="3742059829" sldId="1604"/>
            <ac:cxnSpMk id="277" creationId="{721CFA11-A224-328C-D8C2-0D51A79D789E}"/>
          </ac:cxnSpMkLst>
        </pc:cxnChg>
        <pc:cxnChg chg="add mod">
          <ac:chgData name="Daniel Khashabi" userId="62390808-c838-45e6-be59-d6fd0d208bc8" providerId="ADAL" clId="{AF0ECCB0-95D5-C446-8EB3-6A6D85935981}" dt="2023-01-10T01:47:40.264" v="2241" actId="14100"/>
          <ac:cxnSpMkLst>
            <pc:docMk/>
            <pc:sldMk cId="3742059829" sldId="1604"/>
            <ac:cxnSpMk id="348" creationId="{AEA66885-FAC3-780B-4C57-3DD0218E14FD}"/>
          </ac:cxnSpMkLst>
        </pc:cxnChg>
        <pc:cxnChg chg="add mod">
          <ac:chgData name="Daniel Khashabi" userId="62390808-c838-45e6-be59-d6fd0d208bc8" providerId="ADAL" clId="{AF0ECCB0-95D5-C446-8EB3-6A6D85935981}" dt="2023-01-10T01:47:33.180" v="2227" actId="14100"/>
          <ac:cxnSpMkLst>
            <pc:docMk/>
            <pc:sldMk cId="3742059829" sldId="1604"/>
            <ac:cxnSpMk id="354" creationId="{76368D81-AE1C-6A49-96B8-A35AA459BE59}"/>
          </ac:cxnSpMkLst>
        </pc:cxnChg>
        <pc:cxnChg chg="add mod">
          <ac:chgData name="Daniel Khashabi" userId="62390808-c838-45e6-be59-d6fd0d208bc8" providerId="ADAL" clId="{AF0ECCB0-95D5-C446-8EB3-6A6D85935981}" dt="2023-01-10T01:49:07.416" v="2295" actId="14100"/>
          <ac:cxnSpMkLst>
            <pc:docMk/>
            <pc:sldMk cId="3742059829" sldId="1604"/>
            <ac:cxnSpMk id="357" creationId="{4BDEF5E8-F1F6-6B4B-A5E3-3CC993DB0281}"/>
          </ac:cxnSpMkLst>
        </pc:cxnChg>
        <pc:cxnChg chg="add mod">
          <ac:chgData name="Daniel Khashabi" userId="62390808-c838-45e6-be59-d6fd0d208bc8" providerId="ADAL" clId="{AF0ECCB0-95D5-C446-8EB3-6A6D85935981}" dt="2023-01-10T01:48:54.798" v="2285" actId="14100"/>
          <ac:cxnSpMkLst>
            <pc:docMk/>
            <pc:sldMk cId="3742059829" sldId="1604"/>
            <ac:cxnSpMk id="361" creationId="{6E7BF162-65AC-57E0-71DF-1425FAA35149}"/>
          </ac:cxnSpMkLst>
        </pc:cxnChg>
        <pc:cxnChg chg="add mod">
          <ac:chgData name="Daniel Khashabi" userId="62390808-c838-45e6-be59-d6fd0d208bc8" providerId="ADAL" clId="{AF0ECCB0-95D5-C446-8EB3-6A6D85935981}" dt="2023-01-10T01:49:34" v="2325" actId="14100"/>
          <ac:cxnSpMkLst>
            <pc:docMk/>
            <pc:sldMk cId="3742059829" sldId="1604"/>
            <ac:cxnSpMk id="371" creationId="{D25E012C-0894-5C0D-14F1-AE44D99361D1}"/>
          </ac:cxnSpMkLst>
        </pc:cxnChg>
        <pc:cxnChg chg="add mod">
          <ac:chgData name="Daniel Khashabi" userId="62390808-c838-45e6-be59-d6fd0d208bc8" providerId="ADAL" clId="{AF0ECCB0-95D5-C446-8EB3-6A6D85935981}" dt="2023-01-10T01:49:49.551" v="2349" actId="14100"/>
          <ac:cxnSpMkLst>
            <pc:docMk/>
            <pc:sldMk cId="3742059829" sldId="1604"/>
            <ac:cxnSpMk id="375" creationId="{C413D855-7DE2-FEF0-0DAE-1CD2D4EECF07}"/>
          </ac:cxnSpMkLst>
        </pc:cxnChg>
        <pc:cxnChg chg="add del mod">
          <ac:chgData name="Daniel Khashabi" userId="62390808-c838-45e6-be59-d6fd0d208bc8" providerId="ADAL" clId="{AF0ECCB0-95D5-C446-8EB3-6A6D85935981}" dt="2023-01-10T01:50:26.600" v="2359" actId="478"/>
          <ac:cxnSpMkLst>
            <pc:docMk/>
            <pc:sldMk cId="3742059829" sldId="1604"/>
            <ac:cxnSpMk id="392" creationId="{B1F2D13E-130B-6A54-7A5C-07B4C3CA8B68}"/>
          </ac:cxnSpMkLst>
        </pc:cxnChg>
      </pc:sldChg>
      <pc:sldChg chg="addSp delSp modSp add del mod">
        <pc:chgData name="Daniel Khashabi" userId="62390808-c838-45e6-be59-d6fd0d208bc8" providerId="ADAL" clId="{AF0ECCB0-95D5-C446-8EB3-6A6D85935981}" dt="2023-01-10T15:45:12.398" v="3891" actId="2696"/>
        <pc:sldMkLst>
          <pc:docMk/>
          <pc:sldMk cId="341380167" sldId="1605"/>
        </pc:sldMkLst>
        <pc:spChg chg="mod">
          <ac:chgData name="Daniel Khashabi" userId="62390808-c838-45e6-be59-d6fd0d208bc8" providerId="ADAL" clId="{AF0ECCB0-95D5-C446-8EB3-6A6D85935981}" dt="2023-01-10T01:57:33.463" v="2370"/>
          <ac:spMkLst>
            <pc:docMk/>
            <pc:sldMk cId="341380167" sldId="1605"/>
            <ac:spMk id="2" creationId="{FD4343D0-0A2D-A94C-A485-B1E9B2D8A8E7}"/>
          </ac:spMkLst>
        </pc:spChg>
        <pc:spChg chg="mod">
          <ac:chgData name="Daniel Khashabi" userId="62390808-c838-45e6-be59-d6fd0d208bc8" providerId="ADAL" clId="{AF0ECCB0-95D5-C446-8EB3-6A6D85935981}" dt="2023-01-10T01:58:05.067" v="2384" actId="20577"/>
          <ac:spMkLst>
            <pc:docMk/>
            <pc:sldMk cId="341380167" sldId="1605"/>
            <ac:spMk id="3" creationId="{7AF4BFFA-87CD-DFE7-A4BA-A3B772E78507}"/>
          </ac:spMkLst>
        </pc:spChg>
        <pc:spChg chg="add mod">
          <ac:chgData name="Daniel Khashabi" userId="62390808-c838-45e6-be59-d6fd0d208bc8" providerId="ADAL" clId="{AF0ECCB0-95D5-C446-8EB3-6A6D85935981}" dt="2023-01-10T14:19:18.918" v="3661" actId="1035"/>
          <ac:spMkLst>
            <pc:docMk/>
            <pc:sldMk cId="341380167" sldId="1605"/>
            <ac:spMk id="9" creationId="{19BA467B-5E9E-D35D-008D-80F5B5F6152A}"/>
          </ac:spMkLst>
        </pc:spChg>
        <pc:spChg chg="add mod">
          <ac:chgData name="Daniel Khashabi" userId="62390808-c838-45e6-be59-d6fd0d208bc8" providerId="ADAL" clId="{AF0ECCB0-95D5-C446-8EB3-6A6D85935981}" dt="2023-01-10T14:19:18.918" v="3661" actId="1035"/>
          <ac:spMkLst>
            <pc:docMk/>
            <pc:sldMk cId="341380167" sldId="1605"/>
            <ac:spMk id="11" creationId="{6E901C4C-8C87-9295-BD6C-23856495BA6F}"/>
          </ac:spMkLst>
        </pc:spChg>
        <pc:spChg chg="add mod">
          <ac:chgData name="Daniel Khashabi" userId="62390808-c838-45e6-be59-d6fd0d208bc8" providerId="ADAL" clId="{AF0ECCB0-95D5-C446-8EB3-6A6D85935981}" dt="2023-01-10T14:19:18.918" v="3661" actId="1035"/>
          <ac:spMkLst>
            <pc:docMk/>
            <pc:sldMk cId="341380167" sldId="1605"/>
            <ac:spMk id="12" creationId="{C1CD30FF-0019-8841-78A6-EAA5F6289A6C}"/>
          </ac:spMkLst>
        </pc:spChg>
        <pc:spChg chg="add mod">
          <ac:chgData name="Daniel Khashabi" userId="62390808-c838-45e6-be59-d6fd0d208bc8" providerId="ADAL" clId="{AF0ECCB0-95D5-C446-8EB3-6A6D85935981}" dt="2023-01-10T14:19:18.918" v="3661" actId="1035"/>
          <ac:spMkLst>
            <pc:docMk/>
            <pc:sldMk cId="341380167" sldId="1605"/>
            <ac:spMk id="13" creationId="{D0F30BDB-6B47-DAF4-B84D-E8B117B3640D}"/>
          </ac:spMkLst>
        </pc:spChg>
        <pc:spChg chg="add del mod">
          <ac:chgData name="Daniel Khashabi" userId="62390808-c838-45e6-be59-d6fd0d208bc8" providerId="ADAL" clId="{AF0ECCB0-95D5-C446-8EB3-6A6D85935981}" dt="2023-01-10T14:17:36.080" v="3640" actId="478"/>
          <ac:spMkLst>
            <pc:docMk/>
            <pc:sldMk cId="341380167" sldId="1605"/>
            <ac:spMk id="15" creationId="{7D3C0B28-EA0D-8217-B794-EC2B69E5A6BC}"/>
          </ac:spMkLst>
        </pc:spChg>
        <pc:spChg chg="add del mod">
          <ac:chgData name="Daniel Khashabi" userId="62390808-c838-45e6-be59-d6fd0d208bc8" providerId="ADAL" clId="{AF0ECCB0-95D5-C446-8EB3-6A6D85935981}" dt="2023-01-10T14:18:00.123" v="3644" actId="478"/>
          <ac:spMkLst>
            <pc:docMk/>
            <pc:sldMk cId="341380167" sldId="1605"/>
            <ac:spMk id="16" creationId="{E1EE86A0-4051-BA6A-575C-FC90073FC26D}"/>
          </ac:spMkLst>
        </pc:spChg>
        <pc:picChg chg="del">
          <ac:chgData name="Daniel Khashabi" userId="62390808-c838-45e6-be59-d6fd0d208bc8" providerId="ADAL" clId="{AF0ECCB0-95D5-C446-8EB3-6A6D85935981}" dt="2023-01-10T01:57:20.755" v="2368" actId="478"/>
          <ac:picMkLst>
            <pc:docMk/>
            <pc:sldMk cId="341380167" sldId="1605"/>
            <ac:picMk id="4" creationId="{B50FA7C3-BD9C-23B3-2501-86CC10A40C66}"/>
          </ac:picMkLst>
        </pc:picChg>
      </pc:sldChg>
      <pc:sldChg chg="add">
        <pc:chgData name="Daniel Khashabi" userId="62390808-c838-45e6-be59-d6fd0d208bc8" providerId="ADAL" clId="{AF0ECCB0-95D5-C446-8EB3-6A6D85935981}" dt="2023-01-10T15:45:25.820" v="3892"/>
        <pc:sldMkLst>
          <pc:docMk/>
          <pc:sldMk cId="4254950748" sldId="1605"/>
        </pc:sldMkLst>
      </pc:sldChg>
      <pc:sldChg chg="modSp add mod ord">
        <pc:chgData name="Daniel Khashabi" userId="62390808-c838-45e6-be59-d6fd0d208bc8" providerId="ADAL" clId="{AF0ECCB0-95D5-C446-8EB3-6A6D85935981}" dt="2023-01-10T02:18:18.651" v="2997" actId="20578"/>
        <pc:sldMkLst>
          <pc:docMk/>
          <pc:sldMk cId="3348766372" sldId="1626"/>
        </pc:sldMkLst>
        <pc:spChg chg="mod">
          <ac:chgData name="Daniel Khashabi" userId="62390808-c838-45e6-be59-d6fd0d208bc8" providerId="ADAL" clId="{AF0ECCB0-95D5-C446-8EB3-6A6D85935981}" dt="2023-01-10T02:18:03.743" v="2995" actId="27636"/>
          <ac:spMkLst>
            <pc:docMk/>
            <pc:sldMk cId="3348766372" sldId="1626"/>
            <ac:spMk id="2" creationId="{B1878724-A1D2-CBD5-7A8B-74456F4174D5}"/>
          </ac:spMkLst>
        </pc:spChg>
      </pc:sldChg>
      <pc:sldChg chg="modSp new mod">
        <pc:chgData name="Daniel Khashabi" userId="62390808-c838-45e6-be59-d6fd0d208bc8" providerId="ADAL" clId="{AF0ECCB0-95D5-C446-8EB3-6A6D85935981}" dt="2023-01-10T02:34:24.088" v="3491" actId="27636"/>
        <pc:sldMkLst>
          <pc:docMk/>
          <pc:sldMk cId="348754316" sldId="1627"/>
        </pc:sldMkLst>
        <pc:spChg chg="mod">
          <ac:chgData name="Daniel Khashabi" userId="62390808-c838-45e6-be59-d6fd0d208bc8" providerId="ADAL" clId="{AF0ECCB0-95D5-C446-8EB3-6A6D85935981}" dt="2023-01-10T02:34:24.088" v="3491" actId="27636"/>
          <ac:spMkLst>
            <pc:docMk/>
            <pc:sldMk cId="348754316" sldId="1627"/>
            <ac:spMk id="2" creationId="{D516D5D0-4120-E100-E764-A4BA23A8B51F}"/>
          </ac:spMkLst>
        </pc:spChg>
        <pc:spChg chg="mod">
          <ac:chgData name="Daniel Khashabi" userId="62390808-c838-45e6-be59-d6fd0d208bc8" providerId="ADAL" clId="{AF0ECCB0-95D5-C446-8EB3-6A6D85935981}" dt="2023-01-10T02:27:22.381" v="3487" actId="20577"/>
          <ac:spMkLst>
            <pc:docMk/>
            <pc:sldMk cId="348754316" sldId="1627"/>
            <ac:spMk id="3" creationId="{07ED39E8-E88E-70B2-9F9E-D6ADE3E4FEB2}"/>
          </ac:spMkLst>
        </pc:spChg>
      </pc:sldChg>
      <pc:sldChg chg="add">
        <pc:chgData name="Daniel Khashabi" userId="62390808-c838-45e6-be59-d6fd0d208bc8" providerId="ADAL" clId="{AF0ECCB0-95D5-C446-8EB3-6A6D85935981}" dt="2023-01-10T15:45:25.820" v="3892"/>
        <pc:sldMkLst>
          <pc:docMk/>
          <pc:sldMk cId="694198311" sldId="1628"/>
        </pc:sldMkLst>
      </pc:sldChg>
      <pc:sldChg chg="addSp delSp modSp add del mod">
        <pc:chgData name="Daniel Khashabi" userId="62390808-c838-45e6-be59-d6fd0d208bc8" providerId="ADAL" clId="{AF0ECCB0-95D5-C446-8EB3-6A6D85935981}" dt="2023-01-10T15:45:12.398" v="3891" actId="2696"/>
        <pc:sldMkLst>
          <pc:docMk/>
          <pc:sldMk cId="3068447887" sldId="1628"/>
        </pc:sldMkLst>
        <pc:spChg chg="del">
          <ac:chgData name="Daniel Khashabi" userId="62390808-c838-45e6-be59-d6fd0d208bc8" providerId="ADAL" clId="{AF0ECCB0-95D5-C446-8EB3-6A6D85935981}" dt="2023-01-10T15:37:35.119" v="3663" actId="478"/>
          <ac:spMkLst>
            <pc:docMk/>
            <pc:sldMk cId="3068447887" sldId="1628"/>
            <ac:spMk id="3" creationId="{7AF4BFFA-87CD-DFE7-A4BA-A3B772E78507}"/>
          </ac:spMkLst>
        </pc:spChg>
        <pc:spChg chg="add mod">
          <ac:chgData name="Daniel Khashabi" userId="62390808-c838-45e6-be59-d6fd0d208bc8" providerId="ADAL" clId="{AF0ECCB0-95D5-C446-8EB3-6A6D85935981}" dt="2023-01-10T15:43:31.239" v="3890" actId="113"/>
          <ac:spMkLst>
            <pc:docMk/>
            <pc:sldMk cId="3068447887" sldId="1628"/>
            <ac:spMk id="8" creationId="{B26940FC-A121-3425-F367-FE6C63D90373}"/>
          </ac:spMkLst>
        </pc:spChg>
        <pc:spChg chg="del">
          <ac:chgData name="Daniel Khashabi" userId="62390808-c838-45e6-be59-d6fd0d208bc8" providerId="ADAL" clId="{AF0ECCB0-95D5-C446-8EB3-6A6D85935981}" dt="2023-01-10T15:37:48.072" v="3665" actId="478"/>
          <ac:spMkLst>
            <pc:docMk/>
            <pc:sldMk cId="3068447887" sldId="1628"/>
            <ac:spMk id="9" creationId="{19BA467B-5E9E-D35D-008D-80F5B5F6152A}"/>
          </ac:spMkLst>
        </pc:spChg>
        <pc:spChg chg="del">
          <ac:chgData name="Daniel Khashabi" userId="62390808-c838-45e6-be59-d6fd0d208bc8" providerId="ADAL" clId="{AF0ECCB0-95D5-C446-8EB3-6A6D85935981}" dt="2023-01-10T15:37:48.072" v="3665" actId="478"/>
          <ac:spMkLst>
            <pc:docMk/>
            <pc:sldMk cId="3068447887" sldId="1628"/>
            <ac:spMk id="11" creationId="{6E901C4C-8C87-9295-BD6C-23856495BA6F}"/>
          </ac:spMkLst>
        </pc:spChg>
        <pc:spChg chg="add del mod">
          <ac:chgData name="Daniel Khashabi" userId="62390808-c838-45e6-be59-d6fd0d208bc8" providerId="ADAL" clId="{AF0ECCB0-95D5-C446-8EB3-6A6D85935981}" dt="2023-01-10T15:39:23.538" v="3682" actId="478"/>
          <ac:spMkLst>
            <pc:docMk/>
            <pc:sldMk cId="3068447887" sldId="1628"/>
            <ac:spMk id="14" creationId="{3B38A973-2719-AD38-C3BA-580CE933542D}"/>
          </ac:spMkLst>
        </pc:spChg>
        <pc:spChg chg="add del mod">
          <ac:chgData name="Daniel Khashabi" userId="62390808-c838-45e6-be59-d6fd0d208bc8" providerId="ADAL" clId="{AF0ECCB0-95D5-C446-8EB3-6A6D85935981}" dt="2023-01-10T15:38:49.057" v="3676" actId="478"/>
          <ac:spMkLst>
            <pc:docMk/>
            <pc:sldMk cId="3068447887" sldId="1628"/>
            <ac:spMk id="16" creationId="{6D30E436-E16B-1837-C5EF-85DAEB35B5F6}"/>
          </ac:spMkLst>
        </pc:spChg>
        <pc:spChg chg="add mod">
          <ac:chgData name="Daniel Khashabi" userId="62390808-c838-45e6-be59-d6fd0d208bc8" providerId="ADAL" clId="{AF0ECCB0-95D5-C446-8EB3-6A6D85935981}" dt="2023-01-10T15:38:31.683" v="3672"/>
          <ac:spMkLst>
            <pc:docMk/>
            <pc:sldMk cId="3068447887" sldId="1628"/>
            <ac:spMk id="17" creationId="{EAD05359-7AAF-9D19-3C14-00A5F52F11A7}"/>
          </ac:spMkLst>
        </pc:spChg>
        <pc:spChg chg="add mod">
          <ac:chgData name="Daniel Khashabi" userId="62390808-c838-45e6-be59-d6fd0d208bc8" providerId="ADAL" clId="{AF0ECCB0-95D5-C446-8EB3-6A6D85935981}" dt="2023-01-10T15:42:22.521" v="3723" actId="1076"/>
          <ac:spMkLst>
            <pc:docMk/>
            <pc:sldMk cId="3068447887" sldId="1628"/>
            <ac:spMk id="18" creationId="{7C5015B6-C32E-75AA-47AD-E7B5065FA526}"/>
          </ac:spMkLst>
        </pc:spChg>
      </pc:sldChg>
      <pc:sldChg chg="modSp add del mod">
        <pc:chgData name="Daniel Khashabi" userId="62390808-c838-45e6-be59-d6fd0d208bc8" providerId="ADAL" clId="{AF0ECCB0-95D5-C446-8EB3-6A6D85935981}" dt="2023-01-10T15:53:24.205" v="4250" actId="2696"/>
        <pc:sldMkLst>
          <pc:docMk/>
          <pc:sldMk cId="2097516011" sldId="1629"/>
        </pc:sldMkLst>
        <pc:spChg chg="mod">
          <ac:chgData name="Daniel Khashabi" userId="62390808-c838-45e6-be59-d6fd0d208bc8" providerId="ADAL" clId="{AF0ECCB0-95D5-C446-8EB3-6A6D85935981}" dt="2023-01-10T15:52:30.493" v="4193" actId="404"/>
          <ac:spMkLst>
            <pc:docMk/>
            <pc:sldMk cId="2097516011" sldId="1629"/>
            <ac:spMk id="142" creationId="{185BFF6F-8170-E1BD-248F-5B262D395E4E}"/>
          </ac:spMkLst>
        </pc:spChg>
      </pc:sldChg>
      <pc:sldChg chg="new del">
        <pc:chgData name="Daniel Khashabi" userId="62390808-c838-45e6-be59-d6fd0d208bc8" providerId="ADAL" clId="{AF0ECCB0-95D5-C446-8EB3-6A6D85935981}" dt="2023-01-10T15:47:13.051" v="4080" actId="2696"/>
        <pc:sldMkLst>
          <pc:docMk/>
          <pc:sldMk cId="2922304728" sldId="1629"/>
        </pc:sldMkLst>
      </pc:sldChg>
      <pc:sldChg chg="addSp delSp modSp add del mod modAnim">
        <pc:chgData name="Daniel Khashabi" userId="62390808-c838-45e6-be59-d6fd0d208bc8" providerId="ADAL" clId="{AF0ECCB0-95D5-C446-8EB3-6A6D85935981}" dt="2023-01-10T15:56:27.129" v="4320" actId="2696"/>
        <pc:sldMkLst>
          <pc:docMk/>
          <pc:sldMk cId="1332312288" sldId="1630"/>
        </pc:sldMkLst>
        <pc:spChg chg="mod">
          <ac:chgData name="Daniel Khashabi" userId="62390808-c838-45e6-be59-d6fd0d208bc8" providerId="ADAL" clId="{AF0ECCB0-95D5-C446-8EB3-6A6D85935981}" dt="2023-01-10T15:53:01.956" v="4247" actId="20577"/>
          <ac:spMkLst>
            <pc:docMk/>
            <pc:sldMk cId="1332312288" sldId="1630"/>
            <ac:spMk id="2" creationId="{953ED47A-3027-1985-0980-096D263C53C4}"/>
          </ac:spMkLst>
        </pc:spChg>
        <pc:spChg chg="add mod">
          <ac:chgData name="Daniel Khashabi" userId="62390808-c838-45e6-be59-d6fd0d208bc8" providerId="ADAL" clId="{AF0ECCB0-95D5-C446-8EB3-6A6D85935981}" dt="2023-01-10T15:53:21.626" v="4249"/>
          <ac:spMkLst>
            <pc:docMk/>
            <pc:sldMk cId="1332312288" sldId="1630"/>
            <ac:spMk id="4" creationId="{93643B17-3BB3-F958-86EB-47FC08762ADA}"/>
          </ac:spMkLst>
        </pc:spChg>
        <pc:spChg chg="mod">
          <ac:chgData name="Daniel Khashabi" userId="62390808-c838-45e6-be59-d6fd0d208bc8" providerId="ADAL" clId="{AF0ECCB0-95D5-C446-8EB3-6A6D85935981}" dt="2023-01-10T15:52:38.012" v="4195" actId="20577"/>
          <ac:spMkLst>
            <pc:docMk/>
            <pc:sldMk cId="1332312288" sldId="1630"/>
            <ac:spMk id="142" creationId="{185BFF6F-8170-E1BD-248F-5B262D395E4E}"/>
          </ac:spMkLst>
        </pc:spChg>
        <pc:picChg chg="del">
          <ac:chgData name="Daniel Khashabi" userId="62390808-c838-45e6-be59-d6fd0d208bc8" providerId="ADAL" clId="{AF0ECCB0-95D5-C446-8EB3-6A6D85935981}" dt="2023-01-10T15:52:39.237" v="4196" actId="478"/>
          <ac:picMkLst>
            <pc:docMk/>
            <pc:sldMk cId="1332312288" sldId="1630"/>
            <ac:picMk id="5" creationId="{0F0E725A-B298-3517-433D-5F5687248402}"/>
          </ac:picMkLst>
        </pc:picChg>
      </pc:sldChg>
      <pc:sldChg chg="addSp delSp modSp add mod modAnim">
        <pc:chgData name="Daniel Khashabi" userId="62390808-c838-45e6-be59-d6fd0d208bc8" providerId="ADAL" clId="{AF0ECCB0-95D5-C446-8EB3-6A6D85935981}" dt="2023-01-10T15:56:13.301" v="4319" actId="403"/>
        <pc:sldMkLst>
          <pc:docMk/>
          <pc:sldMk cId="394656261" sldId="1631"/>
        </pc:sldMkLst>
        <pc:spChg chg="mod">
          <ac:chgData name="Daniel Khashabi" userId="62390808-c838-45e6-be59-d6fd0d208bc8" providerId="ADAL" clId="{AF0ECCB0-95D5-C446-8EB3-6A6D85935981}" dt="2023-01-10T15:55:12.508" v="4299" actId="20577"/>
          <ac:spMkLst>
            <pc:docMk/>
            <pc:sldMk cId="394656261" sldId="1631"/>
            <ac:spMk id="2" creationId="{953ED47A-3027-1985-0980-096D263C53C4}"/>
          </ac:spMkLst>
        </pc:spChg>
        <pc:spChg chg="add mod">
          <ac:chgData name="Daniel Khashabi" userId="62390808-c838-45e6-be59-d6fd0d208bc8" providerId="ADAL" clId="{AF0ECCB0-95D5-C446-8EB3-6A6D85935981}" dt="2023-01-10T15:54:56.085" v="4293"/>
          <ac:spMkLst>
            <pc:docMk/>
            <pc:sldMk cId="394656261" sldId="1631"/>
            <ac:spMk id="6" creationId="{C7386CB1-81E2-C1B6-16D4-F8A7657FFC12}"/>
          </ac:spMkLst>
        </pc:spChg>
        <pc:spChg chg="del">
          <ac:chgData name="Daniel Khashabi" userId="62390808-c838-45e6-be59-d6fd0d208bc8" providerId="ADAL" clId="{AF0ECCB0-95D5-C446-8EB3-6A6D85935981}" dt="2023-01-10T15:55:06.946" v="4295" actId="478"/>
          <ac:spMkLst>
            <pc:docMk/>
            <pc:sldMk cId="394656261" sldId="1631"/>
            <ac:spMk id="7" creationId="{3A86C3C1-45E6-0E64-CF9F-0BD8B700AF92}"/>
          </ac:spMkLst>
        </pc:spChg>
        <pc:spChg chg="mod">
          <ac:chgData name="Daniel Khashabi" userId="62390808-c838-45e6-be59-d6fd0d208bc8" providerId="ADAL" clId="{AF0ECCB0-95D5-C446-8EB3-6A6D85935981}" dt="2023-01-10T15:56:13.301" v="4319" actId="403"/>
          <ac:spMkLst>
            <pc:docMk/>
            <pc:sldMk cId="394656261" sldId="1631"/>
            <ac:spMk id="142" creationId="{185BFF6F-8170-E1BD-248F-5B262D395E4E}"/>
          </ac:spMkLst>
        </pc:spChg>
        <pc:picChg chg="add mod">
          <ac:chgData name="Daniel Khashabi" userId="62390808-c838-45e6-be59-d6fd0d208bc8" providerId="ADAL" clId="{AF0ECCB0-95D5-C446-8EB3-6A6D85935981}" dt="2023-01-10T15:54:56.085" v="4293"/>
          <ac:picMkLst>
            <pc:docMk/>
            <pc:sldMk cId="394656261" sldId="1631"/>
            <ac:picMk id="4" creationId="{5AA5F49E-D96E-6D65-A633-7E3FE566E5B8}"/>
          </ac:picMkLst>
        </pc:picChg>
        <pc:picChg chg="del">
          <ac:chgData name="Daniel Khashabi" userId="62390808-c838-45e6-be59-d6fd0d208bc8" providerId="ADAL" clId="{AF0ECCB0-95D5-C446-8EB3-6A6D85935981}" dt="2023-01-10T15:54:18.279" v="4256" actId="478"/>
          <ac:picMkLst>
            <pc:docMk/>
            <pc:sldMk cId="394656261" sldId="1631"/>
            <ac:picMk id="5" creationId="{0F0E725A-B298-3517-433D-5F5687248402}"/>
          </ac:picMkLst>
        </pc:picChg>
      </pc:sldChg>
      <pc:sldChg chg="addSp delSp modSp add mod delAnim modAnim">
        <pc:chgData name="Daniel Khashabi" userId="62390808-c838-45e6-be59-d6fd0d208bc8" providerId="ADAL" clId="{AF0ECCB0-95D5-C446-8EB3-6A6D85935981}" dt="2023-01-10T16:44:31.254" v="4709" actId="20577"/>
        <pc:sldMkLst>
          <pc:docMk/>
          <pc:sldMk cId="1913645677" sldId="1632"/>
        </pc:sldMkLst>
        <pc:spChg chg="mod">
          <ac:chgData name="Daniel Khashabi" userId="62390808-c838-45e6-be59-d6fd0d208bc8" providerId="ADAL" clId="{AF0ECCB0-95D5-C446-8EB3-6A6D85935981}" dt="2023-01-10T15:56:29.779" v="4322" actId="20577"/>
          <ac:spMkLst>
            <pc:docMk/>
            <pc:sldMk cId="1913645677" sldId="1632"/>
            <ac:spMk id="2" creationId="{953ED47A-3027-1985-0980-096D263C53C4}"/>
          </ac:spMkLst>
        </pc:spChg>
        <pc:spChg chg="add del mod">
          <ac:chgData name="Daniel Khashabi" userId="62390808-c838-45e6-be59-d6fd0d208bc8" providerId="ADAL" clId="{AF0ECCB0-95D5-C446-8EB3-6A6D85935981}" dt="2023-01-10T15:58:21.080" v="4508" actId="478"/>
          <ac:spMkLst>
            <pc:docMk/>
            <pc:sldMk cId="1913645677" sldId="1632"/>
            <ac:spMk id="5" creationId="{5448F6E8-F28B-E5BA-D565-0630B59921D8}"/>
          </ac:spMkLst>
        </pc:spChg>
        <pc:spChg chg="del">
          <ac:chgData name="Daniel Khashabi" userId="62390808-c838-45e6-be59-d6fd0d208bc8" providerId="ADAL" clId="{AF0ECCB0-95D5-C446-8EB3-6A6D85935981}" dt="2023-01-10T15:55:17.268" v="4301" actId="478"/>
          <ac:spMkLst>
            <pc:docMk/>
            <pc:sldMk cId="1913645677" sldId="1632"/>
            <ac:spMk id="6" creationId="{C7386CB1-81E2-C1B6-16D4-F8A7657FFC12}"/>
          </ac:spMkLst>
        </pc:spChg>
        <pc:spChg chg="mod">
          <ac:chgData name="Daniel Khashabi" userId="62390808-c838-45e6-be59-d6fd0d208bc8" providerId="ADAL" clId="{AF0ECCB0-95D5-C446-8EB3-6A6D85935981}" dt="2023-01-10T16:44:31.254" v="4709" actId="20577"/>
          <ac:spMkLst>
            <pc:docMk/>
            <pc:sldMk cId="1913645677" sldId="1632"/>
            <ac:spMk id="142" creationId="{185BFF6F-8170-E1BD-248F-5B262D395E4E}"/>
          </ac:spMkLst>
        </pc:spChg>
        <pc:picChg chg="del">
          <ac:chgData name="Daniel Khashabi" userId="62390808-c838-45e6-be59-d6fd0d208bc8" providerId="ADAL" clId="{AF0ECCB0-95D5-C446-8EB3-6A6D85935981}" dt="2023-01-10T15:55:17.268" v="4301" actId="478"/>
          <ac:picMkLst>
            <pc:docMk/>
            <pc:sldMk cId="1913645677" sldId="1632"/>
            <ac:picMk id="4" creationId="{5AA5F49E-D96E-6D65-A633-7E3FE566E5B8}"/>
          </ac:picMkLst>
        </pc:picChg>
      </pc:sldChg>
      <pc:sldChg chg="modSp new mod">
        <pc:chgData name="Daniel Khashabi" userId="62390808-c838-45e6-be59-d6fd0d208bc8" providerId="ADAL" clId="{AF0ECCB0-95D5-C446-8EB3-6A6D85935981}" dt="2023-01-11T00:15:22.886" v="4882" actId="20577"/>
        <pc:sldMkLst>
          <pc:docMk/>
          <pc:sldMk cId="1630613969" sldId="1633"/>
        </pc:sldMkLst>
        <pc:spChg chg="mod">
          <ac:chgData name="Daniel Khashabi" userId="62390808-c838-45e6-be59-d6fd0d208bc8" providerId="ADAL" clId="{AF0ECCB0-95D5-C446-8EB3-6A6D85935981}" dt="2023-01-11T00:15:18.668" v="4857" actId="20577"/>
          <ac:spMkLst>
            <pc:docMk/>
            <pc:sldMk cId="1630613969" sldId="1633"/>
            <ac:spMk id="2" creationId="{4AF2C012-742A-8760-4458-6433E8376BFF}"/>
          </ac:spMkLst>
        </pc:spChg>
        <pc:spChg chg="mod">
          <ac:chgData name="Daniel Khashabi" userId="62390808-c838-45e6-be59-d6fd0d208bc8" providerId="ADAL" clId="{AF0ECCB0-95D5-C446-8EB3-6A6D85935981}" dt="2023-01-11T00:15:22.886" v="4882" actId="20577"/>
          <ac:spMkLst>
            <pc:docMk/>
            <pc:sldMk cId="1630613969" sldId="1633"/>
            <ac:spMk id="3" creationId="{2A08388A-0E48-DFB2-EB4D-7B9544B39728}"/>
          </ac:spMkLst>
        </pc:spChg>
      </pc:sldChg>
      <pc:sldChg chg="add del">
        <pc:chgData name="Daniel Khashabi" userId="62390808-c838-45e6-be59-d6fd0d208bc8" providerId="ADAL" clId="{AF0ECCB0-95D5-C446-8EB3-6A6D85935981}" dt="2023-01-10T15:55:51.113" v="4309"/>
        <pc:sldMkLst>
          <pc:docMk/>
          <pc:sldMk cId="2507646277" sldId="1633"/>
        </pc:sldMkLst>
      </pc:sldChg>
      <pc:sldMasterChg chg="modSp delSldLayout modSldLayout">
        <pc:chgData name="Daniel Khashabi" userId="62390808-c838-45e6-be59-d6fd0d208bc8" providerId="ADAL" clId="{AF0ECCB0-95D5-C446-8EB3-6A6D85935981}" dt="2023-01-09T21:12:16.053" v="1801" actId="2696"/>
        <pc:sldMasterMkLst>
          <pc:docMk/>
          <pc:sldMasterMk cId="0" sldId="2147483684"/>
        </pc:sldMasterMkLst>
        <pc:spChg chg="mod">
          <ac:chgData name="Daniel Khashabi" userId="62390808-c838-45e6-be59-d6fd0d208bc8" providerId="ADAL" clId="{AF0ECCB0-95D5-C446-8EB3-6A6D85935981}" dt="2023-01-09T20:22:02.094" v="1210" actId="207"/>
          <ac:spMkLst>
            <pc:docMk/>
            <pc:sldMasterMk cId="0" sldId="2147483684"/>
            <ac:spMk id="7" creationId="{00000000-0000-0000-0000-000000000000}"/>
          </ac:spMkLst>
        </pc:spChg>
        <pc:spChg chg="mod">
          <ac:chgData name="Daniel Khashabi" userId="62390808-c838-45e6-be59-d6fd0d208bc8" providerId="ADAL" clId="{AF0ECCB0-95D5-C446-8EB3-6A6D85935981}" dt="2023-01-09T19:38:52.152" v="468"/>
          <ac:spMkLst>
            <pc:docMk/>
            <pc:sldMasterMk cId="0" sldId="2147483684"/>
            <ac:spMk id="8" creationId="{00000000-0000-0000-0000-000000000000}"/>
          </ac:spMkLst>
        </pc:spChg>
        <pc:sldLayoutChg chg="modSp">
          <pc:chgData name="Daniel Khashabi" userId="62390808-c838-45e6-be59-d6fd0d208bc8" providerId="ADAL" clId="{AF0ECCB0-95D5-C446-8EB3-6A6D85935981}" dt="2023-01-09T19:38:52.152" v="468"/>
          <pc:sldLayoutMkLst>
            <pc:docMk/>
            <pc:sldMasterMk cId="0" sldId="2147483684"/>
            <pc:sldLayoutMk cId="0" sldId="2147483651"/>
          </pc:sldLayoutMkLst>
          <pc:spChg chg="mod">
            <ac:chgData name="Daniel Khashabi" userId="62390808-c838-45e6-be59-d6fd0d208bc8" providerId="ADAL" clId="{AF0ECCB0-95D5-C446-8EB3-6A6D85935981}" dt="2023-01-09T19:38:52.152" v="46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2"/>
          </pc:sldLayoutMkLst>
          <pc:spChg chg="mod">
            <ac:chgData name="Daniel Khashabi" userId="62390808-c838-45e6-be59-d6fd0d208bc8" providerId="ADAL" clId="{AF0ECCB0-95D5-C446-8EB3-6A6D85935981}" dt="2023-01-09T19:38:52.152" v="468"/>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3"/>
          </pc:sldLayoutMkLst>
          <pc:spChg chg="mod">
            <ac:chgData name="Daniel Khashabi" userId="62390808-c838-45e6-be59-d6fd0d208bc8" providerId="ADAL" clId="{AF0ECCB0-95D5-C446-8EB3-6A6D85935981}" dt="2023-01-09T19:38:52.152" v="468"/>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5"/>
          </pc:sldLayoutMkLst>
          <pc:spChg chg="mod">
            <ac:chgData name="Daniel Khashabi" userId="62390808-c838-45e6-be59-d6fd0d208bc8" providerId="ADAL" clId="{AF0ECCB0-95D5-C446-8EB3-6A6D85935981}" dt="2023-01-09T19:38:52.152" v="468"/>
            <ac:spMkLst>
              <pc:docMk/>
              <pc:sldMasterMk cId="0" sldId="2147483684"/>
              <pc:sldLayoutMk cId="0" sldId="2147483655"/>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6"/>
          </pc:sldLayoutMkLst>
          <pc:spChg chg="mod">
            <ac:chgData name="Daniel Khashabi" userId="62390808-c838-45e6-be59-d6fd0d208bc8" providerId="ADAL" clId="{AF0ECCB0-95D5-C446-8EB3-6A6D85935981}" dt="2023-01-09T19:38:52.152" v="468"/>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57"/>
          </pc:sldLayoutMkLst>
          <pc:spChg chg="mod">
            <ac:chgData name="Daniel Khashabi" userId="62390808-c838-45e6-be59-d6fd0d208bc8" providerId="ADAL" clId="{AF0ECCB0-95D5-C446-8EB3-6A6D85935981}" dt="2023-01-09T19:38:52.152" v="468"/>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AF0ECCB0-95D5-C446-8EB3-6A6D85935981}" dt="2023-01-09T20:21:50.824" v="1209" actId="207"/>
          <pc:sldLayoutMkLst>
            <pc:docMk/>
            <pc:sldMasterMk cId="0" sldId="2147483684"/>
            <pc:sldLayoutMk cId="1145179345" sldId="2147483672"/>
          </pc:sldLayoutMkLst>
          <pc:spChg chg="mod">
            <ac:chgData name="Daniel Khashabi" userId="62390808-c838-45e6-be59-d6fd0d208bc8" providerId="ADAL" clId="{AF0ECCB0-95D5-C446-8EB3-6A6D85935981}" dt="2023-01-09T20:21:50.824" v="1209" actId="207"/>
            <ac:spMkLst>
              <pc:docMk/>
              <pc:sldMasterMk cId="0" sldId="2147483684"/>
              <pc:sldLayoutMk cId="1145179345" sldId="2147483672"/>
              <ac:spMk id="3" creationId="{2229FC8F-EFCF-946C-FB4F-829BDABC182E}"/>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4" creationId="{960B3578-F61A-3D71-7DF9-7749DF4EAC0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5" creationId="{E0F369B4-94DC-374C-B891-76485760FDE2}"/>
            </ac:spMkLst>
          </pc:spChg>
          <pc:spChg chg="mod">
            <ac:chgData name="Daniel Khashabi" userId="62390808-c838-45e6-be59-d6fd0d208bc8" providerId="ADAL" clId="{AF0ECCB0-95D5-C446-8EB3-6A6D85935981}" dt="2023-01-09T19:38:52.152" v="468"/>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3"/>
          </pc:sldLayoutMkLst>
          <pc:spChg chg="mod">
            <ac:chgData name="Daniel Khashabi" userId="62390808-c838-45e6-be59-d6fd0d208bc8" providerId="ADAL" clId="{AF0ECCB0-95D5-C446-8EB3-6A6D85935981}" dt="2023-01-09T19:38:52.152" v="468"/>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6"/>
          </pc:sldLayoutMkLst>
          <pc:spChg chg="mod">
            <ac:chgData name="Daniel Khashabi" userId="62390808-c838-45e6-be59-d6fd0d208bc8" providerId="ADAL" clId="{AF0ECCB0-95D5-C446-8EB3-6A6D85935981}" dt="2023-01-09T19:38:52.152" v="46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7"/>
          </pc:sldLayoutMkLst>
          <pc:spChg chg="mod">
            <ac:chgData name="Daniel Khashabi" userId="62390808-c838-45e6-be59-d6fd0d208bc8" providerId="ADAL" clId="{AF0ECCB0-95D5-C446-8EB3-6A6D85935981}" dt="2023-01-09T19:38:52.152" v="468"/>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8"/>
          </pc:sldLayoutMkLst>
          <pc:spChg chg="mod">
            <ac:chgData name="Daniel Khashabi" userId="62390808-c838-45e6-be59-d6fd0d208bc8" providerId="ADAL" clId="{AF0ECCB0-95D5-C446-8EB3-6A6D85935981}" dt="2023-01-09T19:38:52.152" v="468"/>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79"/>
          </pc:sldLayoutMkLst>
          <pc:spChg chg="mod">
            <ac:chgData name="Daniel Khashabi" userId="62390808-c838-45e6-be59-d6fd0d208bc8" providerId="ADAL" clId="{AF0ECCB0-95D5-C446-8EB3-6A6D85935981}" dt="2023-01-09T19:38:52.152" v="468"/>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0"/>
          </pc:sldLayoutMkLst>
          <pc:spChg chg="mod">
            <ac:chgData name="Daniel Khashabi" userId="62390808-c838-45e6-be59-d6fd0d208bc8" providerId="ADAL" clId="{AF0ECCB0-95D5-C446-8EB3-6A6D85935981}" dt="2023-01-09T19:38:52.152" v="468"/>
            <ac:spMkLst>
              <pc:docMk/>
              <pc:sldMasterMk cId="0" sldId="2147483684"/>
              <pc:sldLayoutMk cId="0" sldId="2147483680"/>
              <ac:spMk id="41" creationId="{00000000-0000-0000-0000-000000000000}"/>
            </ac:spMkLst>
          </pc:spChg>
          <pc:spChg chg="mod">
            <ac:chgData name="Daniel Khashabi" userId="62390808-c838-45e6-be59-d6fd0d208bc8" providerId="ADAL" clId="{AF0ECCB0-95D5-C446-8EB3-6A6D85935981}" dt="2023-01-09T19:38:52.152" v="468"/>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1"/>
          </pc:sldLayoutMkLst>
          <pc:spChg chg="mod">
            <ac:chgData name="Daniel Khashabi" userId="62390808-c838-45e6-be59-d6fd0d208bc8" providerId="ADAL" clId="{AF0ECCB0-95D5-C446-8EB3-6A6D85935981}" dt="2023-01-09T19:38:52.152" v="468"/>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2"/>
          </pc:sldLayoutMkLst>
          <pc:spChg chg="mod">
            <ac:chgData name="Daniel Khashabi" userId="62390808-c838-45e6-be59-d6fd0d208bc8" providerId="ADAL" clId="{AF0ECCB0-95D5-C446-8EB3-6A6D85935981}" dt="2023-01-09T19:38:52.152" v="468"/>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AF0ECCB0-95D5-C446-8EB3-6A6D85935981}" dt="2023-01-09T19:38:52.152" v="468"/>
          <pc:sldLayoutMkLst>
            <pc:docMk/>
            <pc:sldMasterMk cId="0" sldId="2147483684"/>
            <pc:sldLayoutMk cId="0" sldId="2147483683"/>
          </pc:sldLayoutMkLst>
          <pc:spChg chg="mod">
            <ac:chgData name="Daniel Khashabi" userId="62390808-c838-45e6-be59-d6fd0d208bc8" providerId="ADAL" clId="{AF0ECCB0-95D5-C446-8EB3-6A6D85935981}" dt="2023-01-09T19:38:52.152" v="468"/>
            <ac:spMkLst>
              <pc:docMk/>
              <pc:sldMasterMk cId="0" sldId="2147483684"/>
              <pc:sldLayoutMk cId="0" sldId="2147483683"/>
              <ac:spMk id="54" creationId="{00000000-0000-0000-0000-000000000000}"/>
            </ac:spMkLst>
          </pc:spChg>
        </pc:sldLayoutChg>
        <pc:sldLayoutChg chg="modSp del">
          <pc:chgData name="Daniel Khashabi" userId="62390808-c838-45e6-be59-d6fd0d208bc8" providerId="ADAL" clId="{AF0ECCB0-95D5-C446-8EB3-6A6D85935981}" dt="2023-01-09T20:21:43.169" v="1208" actId="2696"/>
          <pc:sldLayoutMkLst>
            <pc:docMk/>
            <pc:sldMasterMk cId="0" sldId="2147483684"/>
            <pc:sldLayoutMk cId="670000104" sldId="2147483685"/>
          </pc:sldLayoutMkLst>
          <pc:spChg chg="mod">
            <ac:chgData name="Daniel Khashabi" userId="62390808-c838-45e6-be59-d6fd0d208bc8" providerId="ADAL" clId="{AF0ECCB0-95D5-C446-8EB3-6A6D85935981}" dt="2023-01-09T19:38:52.152" v="468"/>
            <ac:spMkLst>
              <pc:docMk/>
              <pc:sldMasterMk cId="0" sldId="2147483684"/>
              <pc:sldLayoutMk cId="670000104" sldId="2147483685"/>
              <ac:spMk id="6"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2"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3" creationId="{00000000-0000-0000-0000-000000000000}"/>
            </ac:spMkLst>
          </pc:spChg>
          <pc:spChg chg="mod">
            <ac:chgData name="Daniel Khashabi" userId="62390808-c838-45e6-be59-d6fd0d208bc8" providerId="ADAL" clId="{AF0ECCB0-95D5-C446-8EB3-6A6D85935981}" dt="2023-01-09T19:01:43.110" v="448"/>
            <ac:spMkLst>
              <pc:docMk/>
              <pc:sldMasterMk cId="0" sldId="2147483684"/>
              <pc:sldLayoutMk cId="670000104" sldId="2147483685"/>
              <ac:spMk id="24" creationId="{00000000-0000-0000-0000-000000000000}"/>
            </ac:spMkLst>
          </pc:spChg>
        </pc:sldLayoutChg>
        <pc:sldLayoutChg chg="del">
          <pc:chgData name="Daniel Khashabi" userId="62390808-c838-45e6-be59-d6fd0d208bc8" providerId="ADAL" clId="{AF0ECCB0-95D5-C446-8EB3-6A6D85935981}" dt="2023-01-09T20:45:52.111" v="1414" actId="2696"/>
          <pc:sldLayoutMkLst>
            <pc:docMk/>
            <pc:sldMasterMk cId="0" sldId="2147483684"/>
            <pc:sldLayoutMk cId="831152085" sldId="2147483685"/>
          </pc:sldLayoutMkLst>
        </pc:sldLayoutChg>
        <pc:sldLayoutChg chg="del">
          <pc:chgData name="Daniel Khashabi" userId="62390808-c838-45e6-be59-d6fd0d208bc8" providerId="ADAL" clId="{AF0ECCB0-95D5-C446-8EB3-6A6D85935981}" dt="2023-01-09T21:12:16.053" v="1801" actId="2696"/>
          <pc:sldLayoutMkLst>
            <pc:docMk/>
            <pc:sldMasterMk cId="0" sldId="2147483684"/>
            <pc:sldLayoutMk cId="1713187116" sldId="2147483685"/>
          </pc:sldLayoutMkLst>
        </pc:sldLayoutChg>
      </pc:sldMasterChg>
    </pc:docChg>
  </pc:docChgLst>
  <pc:docChgLst>
    <pc:chgData name="Daniel Khashabi" userId="S::dkhasha1@jh.edu::62390808-c838-45e6-be59-d6fd0d208bc8" providerId="AD" clId="Web-{133CA8F4-A6EC-F711-519F-673773B9191F}"/>
    <pc:docChg chg="addSld modSld">
      <pc:chgData name="Daniel Khashabi" userId="S::dkhasha1@jh.edu::62390808-c838-45e6-be59-d6fd0d208bc8" providerId="AD" clId="Web-{133CA8F4-A6EC-F711-519F-673773B9191F}" dt="2023-02-12T20:28:15.246" v="20" actId="1076"/>
      <pc:docMkLst>
        <pc:docMk/>
      </pc:docMkLst>
      <pc:sldChg chg="addSp delSp modSp new">
        <pc:chgData name="Daniel Khashabi" userId="S::dkhasha1@jh.edu::62390808-c838-45e6-be59-d6fd0d208bc8" providerId="AD" clId="Web-{133CA8F4-A6EC-F711-519F-673773B9191F}" dt="2023-02-12T20:28:15.246" v="20" actId="1076"/>
        <pc:sldMkLst>
          <pc:docMk/>
          <pc:sldMk cId="2413024347" sldId="1731"/>
        </pc:sldMkLst>
        <pc:spChg chg="mod">
          <ac:chgData name="Daniel Khashabi" userId="S::dkhasha1@jh.edu::62390808-c838-45e6-be59-d6fd0d208bc8" providerId="AD" clId="Web-{133CA8F4-A6EC-F711-519F-673773B9191F}" dt="2023-02-12T20:27:36.759" v="15" actId="20577"/>
          <ac:spMkLst>
            <pc:docMk/>
            <pc:sldMk cId="2413024347" sldId="1731"/>
            <ac:spMk id="2" creationId="{D236C75D-7F4E-5CC0-BC59-6472E46BF95A}"/>
          </ac:spMkLst>
        </pc:spChg>
        <pc:spChg chg="del">
          <ac:chgData name="Daniel Khashabi" userId="S::dkhasha1@jh.edu::62390808-c838-45e6-be59-d6fd0d208bc8" providerId="AD" clId="Web-{133CA8F4-A6EC-F711-519F-673773B9191F}" dt="2023-02-12T20:27:54.354" v="16"/>
          <ac:spMkLst>
            <pc:docMk/>
            <pc:sldMk cId="2413024347" sldId="1731"/>
            <ac:spMk id="3" creationId="{549064A7-8028-4BE1-467F-62694C531F72}"/>
          </ac:spMkLst>
        </pc:spChg>
        <pc:picChg chg="add mod ord modCrop">
          <ac:chgData name="Daniel Khashabi" userId="S::dkhasha1@jh.edu::62390808-c838-45e6-be59-d6fd0d208bc8" providerId="AD" clId="Web-{133CA8F4-A6EC-F711-519F-673773B9191F}" dt="2023-02-12T20:28:15.246" v="20" actId="1076"/>
          <ac:picMkLst>
            <pc:docMk/>
            <pc:sldMk cId="2413024347" sldId="1731"/>
            <ac:picMk id="4" creationId="{2921EEA3-91CA-84C3-A199-B5968B6EB50F}"/>
          </ac:picMkLst>
        </pc:picChg>
      </pc:sldChg>
    </pc:docChg>
  </pc:docChgLst>
  <pc:docChgLst>
    <pc:chgData name="Daniel Khashabi" userId="62390808-c838-45e6-be59-d6fd0d208bc8" providerId="ADAL" clId="{C9BF0959-0A5C-C747-BCBC-E39C09D2AA28}"/>
    <pc:docChg chg="custSel addSld delSld modSld">
      <pc:chgData name="Daniel Khashabi" userId="62390808-c838-45e6-be59-d6fd0d208bc8" providerId="ADAL" clId="{C9BF0959-0A5C-C747-BCBC-E39C09D2AA28}" dt="2023-02-02T03:26:35.248" v="85"/>
      <pc:docMkLst>
        <pc:docMk/>
      </pc:docMkLst>
      <pc:sldChg chg="add">
        <pc:chgData name="Daniel Khashabi" userId="62390808-c838-45e6-be59-d6fd0d208bc8" providerId="ADAL" clId="{C9BF0959-0A5C-C747-BCBC-E39C09D2AA28}" dt="2023-02-02T03:26:35.248" v="85"/>
        <pc:sldMkLst>
          <pc:docMk/>
          <pc:sldMk cId="2827995480" sldId="1634"/>
        </pc:sldMkLst>
      </pc:sldChg>
      <pc:sldChg chg="modSp new del mod">
        <pc:chgData name="Daniel Khashabi" userId="62390808-c838-45e6-be59-d6fd0d208bc8" providerId="ADAL" clId="{C9BF0959-0A5C-C747-BCBC-E39C09D2AA28}" dt="2023-02-02T03:26:32.607" v="84" actId="2696"/>
        <pc:sldMkLst>
          <pc:docMk/>
          <pc:sldMk cId="3033824545" sldId="1634"/>
        </pc:sldMkLst>
        <pc:spChg chg="mod">
          <ac:chgData name="Daniel Khashabi" userId="62390808-c838-45e6-be59-d6fd0d208bc8" providerId="ADAL" clId="{C9BF0959-0A5C-C747-BCBC-E39C09D2AA28}" dt="2023-02-02T03:26:26.863" v="83" actId="27636"/>
          <ac:spMkLst>
            <pc:docMk/>
            <pc:sldMk cId="3033824545" sldId="1634"/>
            <ac:spMk id="2" creationId="{88598570-4D05-48AD-4D7B-5C763F4CD7BC}"/>
          </ac:spMkLst>
        </pc:spChg>
        <pc:spChg chg="mod">
          <ac:chgData name="Daniel Khashabi" userId="62390808-c838-45e6-be59-d6fd0d208bc8" providerId="ADAL" clId="{C9BF0959-0A5C-C747-BCBC-E39C09D2AA28}" dt="2023-02-02T03:26:26.856" v="82" actId="20577"/>
          <ac:spMkLst>
            <pc:docMk/>
            <pc:sldMk cId="3033824545" sldId="1634"/>
            <ac:spMk id="3" creationId="{26EE3139-C761-2213-3F75-8C9850335662}"/>
          </ac:spMkLst>
        </pc:spChg>
      </pc:sldChg>
    </pc:docChg>
  </pc:docChgLst>
  <pc:docChgLst>
    <pc:chgData name="Daniel Khashabi" userId="62390808-c838-45e6-be59-d6fd0d208bc8" providerId="ADAL" clId="{DBE0F76A-AFEE-AC44-BA32-16BF03539868}"/>
    <pc:docChg chg="undo redo custSel addSld delSld modSld sldOrd modMainMaster modNotesMaster">
      <pc:chgData name="Daniel Khashabi" userId="62390808-c838-45e6-be59-d6fd0d208bc8" providerId="ADAL" clId="{DBE0F76A-AFEE-AC44-BA32-16BF03539868}" dt="2023-02-16T17:00:22.316" v="9270" actId="2696"/>
      <pc:docMkLst>
        <pc:docMk/>
      </pc:docMkLst>
      <pc:sldChg chg="add del">
        <pc:chgData name="Daniel Khashabi" userId="62390808-c838-45e6-be59-d6fd0d208bc8" providerId="ADAL" clId="{DBE0F76A-AFEE-AC44-BA32-16BF03539868}" dt="2023-02-12T21:23:54.991" v="1889" actId="2696"/>
        <pc:sldMkLst>
          <pc:docMk/>
          <pc:sldMk cId="235550742" sldId="266"/>
        </pc:sldMkLst>
      </pc:sldChg>
      <pc:sldChg chg="add del">
        <pc:chgData name="Daniel Khashabi" userId="62390808-c838-45e6-be59-d6fd0d208bc8" providerId="ADAL" clId="{DBE0F76A-AFEE-AC44-BA32-16BF03539868}" dt="2023-02-12T21:13:37.202" v="1649" actId="2696"/>
        <pc:sldMkLst>
          <pc:docMk/>
          <pc:sldMk cId="1629872501" sldId="266"/>
        </pc:sldMkLst>
      </pc:sldChg>
      <pc:sldChg chg="add del">
        <pc:chgData name="Daniel Khashabi" userId="62390808-c838-45e6-be59-d6fd0d208bc8" providerId="ADAL" clId="{DBE0F76A-AFEE-AC44-BA32-16BF03539868}" dt="2023-02-12T21:13:37.202" v="1649" actId="2696"/>
        <pc:sldMkLst>
          <pc:docMk/>
          <pc:sldMk cId="3911576893" sldId="267"/>
        </pc:sldMkLst>
      </pc:sldChg>
      <pc:sldChg chg="add del">
        <pc:chgData name="Daniel Khashabi" userId="62390808-c838-45e6-be59-d6fd0d208bc8" providerId="ADAL" clId="{DBE0F76A-AFEE-AC44-BA32-16BF03539868}" dt="2023-02-12T21:23:59.460" v="1890" actId="2696"/>
        <pc:sldMkLst>
          <pc:docMk/>
          <pc:sldMk cId="4007939265" sldId="267"/>
        </pc:sldMkLst>
      </pc:sldChg>
      <pc:sldChg chg="modSp add del mod">
        <pc:chgData name="Daniel Khashabi" userId="62390808-c838-45e6-be59-d6fd0d208bc8" providerId="ADAL" clId="{DBE0F76A-AFEE-AC44-BA32-16BF03539868}" dt="2023-02-12T21:19:30.338" v="1809" actId="2696"/>
        <pc:sldMkLst>
          <pc:docMk/>
          <pc:sldMk cId="3986974805" sldId="284"/>
        </pc:sldMkLst>
        <pc:spChg chg="mod">
          <ac:chgData name="Daniel Khashabi" userId="62390808-c838-45e6-be59-d6fd0d208bc8" providerId="ADAL" clId="{DBE0F76A-AFEE-AC44-BA32-16BF03539868}" dt="2023-02-12T21:18:04.546" v="1695" actId="20577"/>
          <ac:spMkLst>
            <pc:docMk/>
            <pc:sldMk cId="3986974805" sldId="284"/>
            <ac:spMk id="77" creationId="{00000000-0000-0000-0000-000000000000}"/>
          </ac:spMkLst>
        </pc:spChg>
      </pc:sldChg>
      <pc:sldChg chg="add del">
        <pc:chgData name="Daniel Khashabi" userId="62390808-c838-45e6-be59-d6fd0d208bc8" providerId="ADAL" clId="{DBE0F76A-AFEE-AC44-BA32-16BF03539868}" dt="2023-02-12T21:13:37.202" v="1649" actId="2696"/>
        <pc:sldMkLst>
          <pc:docMk/>
          <pc:sldMk cId="4145193171" sldId="284"/>
        </pc:sldMkLst>
      </pc:sldChg>
      <pc:sldChg chg="modSp mod modNotes">
        <pc:chgData name="Daniel Khashabi" userId="62390808-c838-45e6-be59-d6fd0d208bc8" providerId="ADAL" clId="{DBE0F76A-AFEE-AC44-BA32-16BF03539868}" dt="2023-02-16T16:43:32.309" v="9006" actId="20577"/>
        <pc:sldMkLst>
          <pc:docMk/>
          <pc:sldMk cId="0" sldId="301"/>
        </pc:sldMkLst>
        <pc:spChg chg="mod">
          <ac:chgData name="Daniel Khashabi" userId="62390808-c838-45e6-be59-d6fd0d208bc8" providerId="ADAL" clId="{DBE0F76A-AFEE-AC44-BA32-16BF03539868}" dt="2023-02-16T13:49:58.158" v="7760"/>
          <ac:spMkLst>
            <pc:docMk/>
            <pc:sldMk cId="0" sldId="301"/>
            <ac:spMk id="2" creationId="{83602E3B-62E7-EEAE-E8F3-5972D2C26242}"/>
          </ac:spMkLst>
        </pc:spChg>
        <pc:spChg chg="mod">
          <ac:chgData name="Daniel Khashabi" userId="62390808-c838-45e6-be59-d6fd0d208bc8" providerId="ADAL" clId="{DBE0F76A-AFEE-AC44-BA32-16BF03539868}" dt="2023-02-16T16:42:39.885" v="8998" actId="20577"/>
          <ac:spMkLst>
            <pc:docMk/>
            <pc:sldMk cId="0" sldId="301"/>
            <ac:spMk id="3" creationId="{8010407B-CAD3-DC77-9FBD-5784CF0F9694}"/>
          </ac:spMkLst>
        </pc:spChg>
        <pc:spChg chg="mod">
          <ac:chgData name="Daniel Khashabi" userId="62390808-c838-45e6-be59-d6fd0d208bc8" providerId="ADAL" clId="{DBE0F76A-AFEE-AC44-BA32-16BF03539868}" dt="2023-02-16T16:43:32.309" v="9006" actId="20577"/>
          <ac:spMkLst>
            <pc:docMk/>
            <pc:sldMk cId="0" sldId="301"/>
            <ac:spMk id="59" creationId="{00000000-0000-0000-0000-000000000000}"/>
          </ac:spMkLst>
        </pc:spChg>
      </pc:sldChg>
      <pc:sldChg chg="add del">
        <pc:chgData name="Daniel Khashabi" userId="62390808-c838-45e6-be59-d6fd0d208bc8" providerId="ADAL" clId="{DBE0F76A-AFEE-AC44-BA32-16BF03539868}" dt="2023-02-12T21:13:37.202" v="1649" actId="2696"/>
        <pc:sldMkLst>
          <pc:docMk/>
          <pc:sldMk cId="940026742" sldId="304"/>
        </pc:sldMkLst>
      </pc:sldChg>
      <pc:sldChg chg="add del">
        <pc:chgData name="Daniel Khashabi" userId="62390808-c838-45e6-be59-d6fd0d208bc8" providerId="ADAL" clId="{DBE0F76A-AFEE-AC44-BA32-16BF03539868}" dt="2023-02-12T21:24:08.422" v="1891" actId="2696"/>
        <pc:sldMkLst>
          <pc:docMk/>
          <pc:sldMk cId="978136597" sldId="304"/>
        </pc:sldMkLst>
      </pc:sldChg>
      <pc:sldChg chg="modSp mod">
        <pc:chgData name="Daniel Khashabi" userId="62390808-c838-45e6-be59-d6fd0d208bc8" providerId="ADAL" clId="{DBE0F76A-AFEE-AC44-BA32-16BF03539868}" dt="2023-02-14T18:49:10.023" v="6130" actId="20577"/>
        <pc:sldMkLst>
          <pc:docMk/>
          <pc:sldMk cId="3260301037" sldId="312"/>
        </pc:sldMkLst>
        <pc:spChg chg="mod">
          <ac:chgData name="Daniel Khashabi" userId="62390808-c838-45e6-be59-d6fd0d208bc8" providerId="ADAL" clId="{DBE0F76A-AFEE-AC44-BA32-16BF03539868}" dt="2023-02-14T18:49:10.023" v="6130" actId="20577"/>
          <ac:spMkLst>
            <pc:docMk/>
            <pc:sldMk cId="3260301037" sldId="312"/>
            <ac:spMk id="2" creationId="{AC67A520-CFB2-75E8-3EAD-FDDB99657BDB}"/>
          </ac:spMkLst>
        </pc:spChg>
      </pc:sldChg>
      <pc:sldChg chg="addSp delSp modSp add mod modClrScheme chgLayout">
        <pc:chgData name="Daniel Khashabi" userId="62390808-c838-45e6-be59-d6fd0d208bc8" providerId="ADAL" clId="{DBE0F76A-AFEE-AC44-BA32-16BF03539868}" dt="2023-02-16T13:49:58.158" v="7760"/>
        <pc:sldMkLst>
          <pc:docMk/>
          <pc:sldMk cId="309053171" sldId="347"/>
        </pc:sldMkLst>
        <pc:spChg chg="add del mod ord">
          <ac:chgData name="Daniel Khashabi" userId="62390808-c838-45e6-be59-d6fd0d208bc8" providerId="ADAL" clId="{DBE0F76A-AFEE-AC44-BA32-16BF03539868}" dt="2023-02-16T04:30:32.446" v="7314" actId="478"/>
          <ac:spMkLst>
            <pc:docMk/>
            <pc:sldMk cId="309053171" sldId="347"/>
            <ac:spMk id="2" creationId="{FA0EE11E-AF10-65DA-8B5F-BAE5B0713106}"/>
          </ac:spMkLst>
        </pc:spChg>
        <pc:spChg chg="mod">
          <ac:chgData name="Daniel Khashabi" userId="62390808-c838-45e6-be59-d6fd0d208bc8" providerId="ADAL" clId="{DBE0F76A-AFEE-AC44-BA32-16BF03539868}" dt="2023-02-16T13:49:58.158" v="7760"/>
          <ac:spMkLst>
            <pc:docMk/>
            <pc:sldMk cId="309053171" sldId="347"/>
            <ac:spMk id="3" creationId="{7F1321DB-4186-A34E-BBF0-70EF5EC32BA5}"/>
          </ac:spMkLst>
        </pc:spChg>
        <pc:spChg chg="mod">
          <ac:chgData name="Daniel Khashabi" userId="62390808-c838-45e6-be59-d6fd0d208bc8" providerId="ADAL" clId="{DBE0F76A-AFEE-AC44-BA32-16BF03539868}" dt="2023-02-16T13:49:58.158" v="7760"/>
          <ac:spMkLst>
            <pc:docMk/>
            <pc:sldMk cId="309053171" sldId="347"/>
            <ac:spMk id="4" creationId="{F5CE9E9A-F735-5D4A-8A09-4BABFB2D5DA5}"/>
          </ac:spMkLst>
        </pc:spChg>
        <pc:spChg chg="del">
          <ac:chgData name="Daniel Khashabi" userId="62390808-c838-45e6-be59-d6fd0d208bc8" providerId="ADAL" clId="{DBE0F76A-AFEE-AC44-BA32-16BF03539868}" dt="2023-02-16T04:31:39.773" v="7325" actId="478"/>
          <ac:spMkLst>
            <pc:docMk/>
            <pc:sldMk cId="309053171" sldId="347"/>
            <ac:spMk id="7" creationId="{2B634E59-4B85-4C4B-8984-E10B47A0B100}"/>
          </ac:spMkLst>
        </pc:spChg>
        <pc:spChg chg="mod">
          <ac:chgData name="Daniel Khashabi" userId="62390808-c838-45e6-be59-d6fd0d208bc8" providerId="ADAL" clId="{DBE0F76A-AFEE-AC44-BA32-16BF03539868}" dt="2023-02-16T04:33:59.885" v="7426"/>
          <ac:spMkLst>
            <pc:docMk/>
            <pc:sldMk cId="309053171" sldId="347"/>
            <ac:spMk id="50" creationId="{98A0229A-0E65-994A-A48A-9E766E214C56}"/>
          </ac:spMkLst>
        </pc:spChg>
        <pc:spChg chg="mod">
          <ac:chgData name="Daniel Khashabi" userId="62390808-c838-45e6-be59-d6fd0d208bc8" providerId="ADAL" clId="{DBE0F76A-AFEE-AC44-BA32-16BF03539868}" dt="2023-02-16T04:33:59.885" v="7426"/>
          <ac:spMkLst>
            <pc:docMk/>
            <pc:sldMk cId="309053171" sldId="347"/>
            <ac:spMk id="51" creationId="{3649502E-21DD-1642-971F-BACEABB4E04C}"/>
          </ac:spMkLst>
        </pc:spChg>
        <pc:spChg chg="mod">
          <ac:chgData name="Daniel Khashabi" userId="62390808-c838-45e6-be59-d6fd0d208bc8" providerId="ADAL" clId="{DBE0F76A-AFEE-AC44-BA32-16BF03539868}" dt="2023-02-16T13:49:58.158" v="7760"/>
          <ac:spMkLst>
            <pc:docMk/>
            <pc:sldMk cId="309053171" sldId="347"/>
            <ac:spMk id="70" creationId="{DE101D8D-392D-CE48-A76F-F593C13CFB77}"/>
          </ac:spMkLst>
        </pc:spChg>
        <pc:spChg chg="mod">
          <ac:chgData name="Daniel Khashabi" userId="62390808-c838-45e6-be59-d6fd0d208bc8" providerId="ADAL" clId="{DBE0F76A-AFEE-AC44-BA32-16BF03539868}" dt="2023-02-16T13:49:58.158" v="7760"/>
          <ac:spMkLst>
            <pc:docMk/>
            <pc:sldMk cId="309053171" sldId="347"/>
            <ac:spMk id="71" creationId="{AF057BF2-9D6B-E249-8FBC-3B1D5B8A5CA3}"/>
          </ac:spMkLst>
        </pc:spChg>
        <pc:spChg chg="mod">
          <ac:chgData name="Daniel Khashabi" userId="62390808-c838-45e6-be59-d6fd0d208bc8" providerId="ADAL" clId="{DBE0F76A-AFEE-AC44-BA32-16BF03539868}" dt="2023-02-16T13:49:58.158" v="7760"/>
          <ac:spMkLst>
            <pc:docMk/>
            <pc:sldMk cId="309053171" sldId="347"/>
            <ac:spMk id="72" creationId="{730C91DC-46B3-DD42-BA91-16A98A899679}"/>
          </ac:spMkLst>
        </pc:spChg>
        <pc:spChg chg="mod">
          <ac:chgData name="Daniel Khashabi" userId="62390808-c838-45e6-be59-d6fd0d208bc8" providerId="ADAL" clId="{DBE0F76A-AFEE-AC44-BA32-16BF03539868}" dt="2023-02-16T13:49:58.158" v="7760"/>
          <ac:spMkLst>
            <pc:docMk/>
            <pc:sldMk cId="309053171" sldId="347"/>
            <ac:spMk id="74" creationId="{1A38F944-FD9F-1C42-9EF7-BA5E3DB86EBA}"/>
          </ac:spMkLst>
        </pc:spChg>
        <pc:spChg chg="mod">
          <ac:chgData name="Daniel Khashabi" userId="62390808-c838-45e6-be59-d6fd0d208bc8" providerId="ADAL" clId="{DBE0F76A-AFEE-AC44-BA32-16BF03539868}" dt="2023-02-16T13:49:58.158" v="7760"/>
          <ac:spMkLst>
            <pc:docMk/>
            <pc:sldMk cId="309053171" sldId="347"/>
            <ac:spMk id="75" creationId="{91549E43-B913-244E-90FF-EB6ADE692919}"/>
          </ac:spMkLst>
        </pc:spChg>
        <pc:spChg chg="mod">
          <ac:chgData name="Daniel Khashabi" userId="62390808-c838-45e6-be59-d6fd0d208bc8" providerId="ADAL" clId="{DBE0F76A-AFEE-AC44-BA32-16BF03539868}" dt="2023-02-16T13:49:58.158" v="7760"/>
          <ac:spMkLst>
            <pc:docMk/>
            <pc:sldMk cId="309053171" sldId="347"/>
            <ac:spMk id="76" creationId="{CFE7F9AF-8FB9-9E47-AA7C-B819DD96BD45}"/>
          </ac:spMkLst>
        </pc:spChg>
        <pc:spChg chg="mod">
          <ac:chgData name="Daniel Khashabi" userId="62390808-c838-45e6-be59-d6fd0d208bc8" providerId="ADAL" clId="{DBE0F76A-AFEE-AC44-BA32-16BF03539868}" dt="2023-02-16T13:49:58.158" v="7760"/>
          <ac:spMkLst>
            <pc:docMk/>
            <pc:sldMk cId="309053171" sldId="347"/>
            <ac:spMk id="77" creationId="{D1072A62-0E13-3843-8D0C-3A62E6BC9417}"/>
          </ac:spMkLst>
        </pc:spChg>
        <pc:spChg chg="mod">
          <ac:chgData name="Daniel Khashabi" userId="62390808-c838-45e6-be59-d6fd0d208bc8" providerId="ADAL" clId="{DBE0F76A-AFEE-AC44-BA32-16BF03539868}" dt="2023-02-16T13:49:58.158" v="7760"/>
          <ac:spMkLst>
            <pc:docMk/>
            <pc:sldMk cId="309053171" sldId="347"/>
            <ac:spMk id="78" creationId="{B5867DDE-FEA5-0049-9461-EB1FFEB88969}"/>
          </ac:spMkLst>
        </pc:spChg>
        <pc:spChg chg="mod">
          <ac:chgData name="Daniel Khashabi" userId="62390808-c838-45e6-be59-d6fd0d208bc8" providerId="ADAL" clId="{DBE0F76A-AFEE-AC44-BA32-16BF03539868}" dt="2023-02-16T13:49:58.158" v="7760"/>
          <ac:spMkLst>
            <pc:docMk/>
            <pc:sldMk cId="309053171" sldId="347"/>
            <ac:spMk id="79" creationId="{24DFF809-EE42-C349-914D-4808EEE0B2B2}"/>
          </ac:spMkLst>
        </pc:spChg>
        <pc:spChg chg="mod">
          <ac:chgData name="Daniel Khashabi" userId="62390808-c838-45e6-be59-d6fd0d208bc8" providerId="ADAL" clId="{DBE0F76A-AFEE-AC44-BA32-16BF03539868}" dt="2023-02-16T04:33:59.885" v="7426"/>
          <ac:spMkLst>
            <pc:docMk/>
            <pc:sldMk cId="309053171" sldId="347"/>
            <ac:spMk id="81" creationId="{0699B2A3-3B8E-414D-A3AF-577E06CECE10}"/>
          </ac:spMkLst>
        </pc:spChg>
        <pc:spChg chg="mod">
          <ac:chgData name="Daniel Khashabi" userId="62390808-c838-45e6-be59-d6fd0d208bc8" providerId="ADAL" clId="{DBE0F76A-AFEE-AC44-BA32-16BF03539868}" dt="2023-02-16T13:49:58.158" v="7760"/>
          <ac:spMkLst>
            <pc:docMk/>
            <pc:sldMk cId="309053171" sldId="347"/>
            <ac:spMk id="82" creationId="{485BEC44-F260-1145-8583-E09A6D1ADDA0}"/>
          </ac:spMkLst>
        </pc:spChg>
        <pc:spChg chg="mod">
          <ac:chgData name="Daniel Khashabi" userId="62390808-c838-45e6-be59-d6fd0d208bc8" providerId="ADAL" clId="{DBE0F76A-AFEE-AC44-BA32-16BF03539868}" dt="2023-02-16T13:49:58.158" v="7760"/>
          <ac:spMkLst>
            <pc:docMk/>
            <pc:sldMk cId="309053171" sldId="347"/>
            <ac:spMk id="83" creationId="{D285D089-1C0C-6344-B7EA-A631D2F645B7}"/>
          </ac:spMkLst>
        </pc:spChg>
        <pc:spChg chg="mod">
          <ac:chgData name="Daniel Khashabi" userId="62390808-c838-45e6-be59-d6fd0d208bc8" providerId="ADAL" clId="{DBE0F76A-AFEE-AC44-BA32-16BF03539868}" dt="2023-02-16T13:49:58.158" v="7760"/>
          <ac:spMkLst>
            <pc:docMk/>
            <pc:sldMk cId="309053171" sldId="347"/>
            <ac:spMk id="84" creationId="{E248521C-7AB4-A74B-BB41-9E9DBC05502F}"/>
          </ac:spMkLst>
        </pc:spChg>
        <pc:spChg chg="mod">
          <ac:chgData name="Daniel Khashabi" userId="62390808-c838-45e6-be59-d6fd0d208bc8" providerId="ADAL" clId="{DBE0F76A-AFEE-AC44-BA32-16BF03539868}" dt="2023-02-16T13:49:58.158" v="7760"/>
          <ac:spMkLst>
            <pc:docMk/>
            <pc:sldMk cId="309053171" sldId="347"/>
            <ac:spMk id="85" creationId="{A542D303-3E89-B948-BAE1-9C28B4C7900E}"/>
          </ac:spMkLst>
        </pc:spChg>
        <pc:spChg chg="mod">
          <ac:chgData name="Daniel Khashabi" userId="62390808-c838-45e6-be59-d6fd0d208bc8" providerId="ADAL" clId="{DBE0F76A-AFEE-AC44-BA32-16BF03539868}" dt="2023-02-16T13:49:58.158" v="7760"/>
          <ac:spMkLst>
            <pc:docMk/>
            <pc:sldMk cId="309053171" sldId="347"/>
            <ac:spMk id="86" creationId="{3557CEDB-9609-5C4E-BE7A-9A1922D84558}"/>
          </ac:spMkLst>
        </pc:spChg>
        <pc:spChg chg="mod">
          <ac:chgData name="Daniel Khashabi" userId="62390808-c838-45e6-be59-d6fd0d208bc8" providerId="ADAL" clId="{DBE0F76A-AFEE-AC44-BA32-16BF03539868}" dt="2023-02-16T13:49:58.158" v="7760"/>
          <ac:spMkLst>
            <pc:docMk/>
            <pc:sldMk cId="309053171" sldId="347"/>
            <ac:spMk id="87" creationId="{FD0CC76B-5E71-8C4B-B186-6D1471C8CD67}"/>
          </ac:spMkLst>
        </pc:spChg>
        <pc:spChg chg="mod">
          <ac:chgData name="Daniel Khashabi" userId="62390808-c838-45e6-be59-d6fd0d208bc8" providerId="ADAL" clId="{DBE0F76A-AFEE-AC44-BA32-16BF03539868}" dt="2023-02-16T13:49:58.158" v="7760"/>
          <ac:spMkLst>
            <pc:docMk/>
            <pc:sldMk cId="309053171" sldId="347"/>
            <ac:spMk id="93" creationId="{2E61486C-7C7C-CF4A-BF55-2488DDD06CBA}"/>
          </ac:spMkLst>
        </pc:spChg>
        <pc:spChg chg="mod">
          <ac:chgData name="Daniel Khashabi" userId="62390808-c838-45e6-be59-d6fd0d208bc8" providerId="ADAL" clId="{DBE0F76A-AFEE-AC44-BA32-16BF03539868}" dt="2023-02-16T13:49:58.158" v="7760"/>
          <ac:spMkLst>
            <pc:docMk/>
            <pc:sldMk cId="309053171" sldId="347"/>
            <ac:spMk id="94" creationId="{FAED948E-E8BC-B542-96E5-C16F47F16A92}"/>
          </ac:spMkLst>
        </pc:spChg>
        <pc:spChg chg="mod">
          <ac:chgData name="Daniel Khashabi" userId="62390808-c838-45e6-be59-d6fd0d208bc8" providerId="ADAL" clId="{DBE0F76A-AFEE-AC44-BA32-16BF03539868}" dt="2023-02-16T13:49:58.158" v="7760"/>
          <ac:spMkLst>
            <pc:docMk/>
            <pc:sldMk cId="309053171" sldId="347"/>
            <ac:spMk id="95" creationId="{B62B8F78-5C39-C145-B3C5-F9490727FE2B}"/>
          </ac:spMkLst>
        </pc:spChg>
        <pc:spChg chg="mod">
          <ac:chgData name="Daniel Khashabi" userId="62390808-c838-45e6-be59-d6fd0d208bc8" providerId="ADAL" clId="{DBE0F76A-AFEE-AC44-BA32-16BF03539868}" dt="2023-02-16T04:33:59.885" v="7426"/>
          <ac:spMkLst>
            <pc:docMk/>
            <pc:sldMk cId="309053171" sldId="347"/>
            <ac:spMk id="96" creationId="{20A6FC83-57DF-014A-87E0-1B5614DFB884}"/>
          </ac:spMkLst>
        </pc:spChg>
        <pc:spChg chg="mod">
          <ac:chgData name="Daniel Khashabi" userId="62390808-c838-45e6-be59-d6fd0d208bc8" providerId="ADAL" clId="{DBE0F76A-AFEE-AC44-BA32-16BF03539868}" dt="2023-02-16T04:33:59.885" v="7426"/>
          <ac:spMkLst>
            <pc:docMk/>
            <pc:sldMk cId="309053171" sldId="347"/>
            <ac:spMk id="97" creationId="{6D6C0EF3-9A48-6042-84AB-D28C74DA20AD}"/>
          </ac:spMkLst>
        </pc:spChg>
        <pc:spChg chg="mod">
          <ac:chgData name="Daniel Khashabi" userId="62390808-c838-45e6-be59-d6fd0d208bc8" providerId="ADAL" clId="{DBE0F76A-AFEE-AC44-BA32-16BF03539868}" dt="2023-02-16T13:49:58.158" v="7760"/>
          <ac:spMkLst>
            <pc:docMk/>
            <pc:sldMk cId="309053171" sldId="347"/>
            <ac:spMk id="99" creationId="{B0204399-681E-6C49-9E5C-CC0F2EBC7595}"/>
          </ac:spMkLst>
        </pc:spChg>
        <pc:spChg chg="mod">
          <ac:chgData name="Daniel Khashabi" userId="62390808-c838-45e6-be59-d6fd0d208bc8" providerId="ADAL" clId="{DBE0F76A-AFEE-AC44-BA32-16BF03539868}" dt="2023-02-16T13:49:58.158" v="7760"/>
          <ac:spMkLst>
            <pc:docMk/>
            <pc:sldMk cId="309053171" sldId="347"/>
            <ac:spMk id="100" creationId="{C88A8753-B2AE-C347-8881-9E9BFB6849E7}"/>
          </ac:spMkLst>
        </pc:spChg>
        <pc:spChg chg="mod">
          <ac:chgData name="Daniel Khashabi" userId="62390808-c838-45e6-be59-d6fd0d208bc8" providerId="ADAL" clId="{DBE0F76A-AFEE-AC44-BA32-16BF03539868}" dt="2023-02-16T13:49:58.158" v="7760"/>
          <ac:spMkLst>
            <pc:docMk/>
            <pc:sldMk cId="309053171" sldId="347"/>
            <ac:spMk id="101" creationId="{289A04BF-85E0-834E-BAB6-DBB4550B3940}"/>
          </ac:spMkLst>
        </pc:spChg>
        <pc:spChg chg="mod">
          <ac:chgData name="Daniel Khashabi" userId="62390808-c838-45e6-be59-d6fd0d208bc8" providerId="ADAL" clId="{DBE0F76A-AFEE-AC44-BA32-16BF03539868}" dt="2023-02-16T13:49:58.158" v="7760"/>
          <ac:spMkLst>
            <pc:docMk/>
            <pc:sldMk cId="309053171" sldId="347"/>
            <ac:spMk id="102" creationId="{631EE394-6E66-9F4F-AB28-9A96FE7CAF8B}"/>
          </ac:spMkLst>
        </pc:spChg>
        <pc:spChg chg="mod">
          <ac:chgData name="Daniel Khashabi" userId="62390808-c838-45e6-be59-d6fd0d208bc8" providerId="ADAL" clId="{DBE0F76A-AFEE-AC44-BA32-16BF03539868}" dt="2023-02-16T13:49:58.158" v="7760"/>
          <ac:spMkLst>
            <pc:docMk/>
            <pc:sldMk cId="309053171" sldId="347"/>
            <ac:spMk id="103" creationId="{6C486C2D-68DA-A54D-A5C4-4B5B0B3B8B73}"/>
          </ac:spMkLst>
        </pc:spChg>
        <pc:spChg chg="mod">
          <ac:chgData name="Daniel Khashabi" userId="62390808-c838-45e6-be59-d6fd0d208bc8" providerId="ADAL" clId="{DBE0F76A-AFEE-AC44-BA32-16BF03539868}" dt="2023-02-16T13:49:58.158" v="7760"/>
          <ac:spMkLst>
            <pc:docMk/>
            <pc:sldMk cId="309053171" sldId="347"/>
            <ac:spMk id="104" creationId="{F70F58BE-CCAE-F645-A328-47C1EAC54035}"/>
          </ac:spMkLst>
        </pc:spChg>
        <pc:spChg chg="mod">
          <ac:chgData name="Daniel Khashabi" userId="62390808-c838-45e6-be59-d6fd0d208bc8" providerId="ADAL" clId="{DBE0F76A-AFEE-AC44-BA32-16BF03539868}" dt="2023-02-16T13:49:58.158" v="7760"/>
          <ac:spMkLst>
            <pc:docMk/>
            <pc:sldMk cId="309053171" sldId="347"/>
            <ac:spMk id="105" creationId="{FE219746-6458-2648-BFF2-1638E7F0E56F}"/>
          </ac:spMkLst>
        </pc:spChg>
        <pc:spChg chg="mod">
          <ac:chgData name="Daniel Khashabi" userId="62390808-c838-45e6-be59-d6fd0d208bc8" providerId="ADAL" clId="{DBE0F76A-AFEE-AC44-BA32-16BF03539868}" dt="2023-02-16T13:49:58.158" v="7760"/>
          <ac:spMkLst>
            <pc:docMk/>
            <pc:sldMk cId="309053171" sldId="347"/>
            <ac:spMk id="106" creationId="{CC39E4D5-0122-404D-AF07-8A0976CE0F90}"/>
          </ac:spMkLst>
        </pc:spChg>
        <pc:spChg chg="mod">
          <ac:chgData name="Daniel Khashabi" userId="62390808-c838-45e6-be59-d6fd0d208bc8" providerId="ADAL" clId="{DBE0F76A-AFEE-AC44-BA32-16BF03539868}" dt="2023-02-16T13:49:58.158" v="7760"/>
          <ac:spMkLst>
            <pc:docMk/>
            <pc:sldMk cId="309053171" sldId="347"/>
            <ac:spMk id="107" creationId="{869B3C99-29C1-8B4B-96BE-A1AF2836059F}"/>
          </ac:spMkLst>
        </pc:spChg>
        <pc:spChg chg="mod">
          <ac:chgData name="Daniel Khashabi" userId="62390808-c838-45e6-be59-d6fd0d208bc8" providerId="ADAL" clId="{DBE0F76A-AFEE-AC44-BA32-16BF03539868}" dt="2023-02-16T13:49:58.158" v="7760"/>
          <ac:spMkLst>
            <pc:docMk/>
            <pc:sldMk cId="309053171" sldId="347"/>
            <ac:spMk id="109" creationId="{7B63A695-A0C7-D649-B5DD-122BBCB3D254}"/>
          </ac:spMkLst>
        </pc:spChg>
        <pc:spChg chg="mod">
          <ac:chgData name="Daniel Khashabi" userId="62390808-c838-45e6-be59-d6fd0d208bc8" providerId="ADAL" clId="{DBE0F76A-AFEE-AC44-BA32-16BF03539868}" dt="2023-02-16T13:49:58.158" v="7760"/>
          <ac:spMkLst>
            <pc:docMk/>
            <pc:sldMk cId="309053171" sldId="347"/>
            <ac:spMk id="110" creationId="{F0DCA6BB-A31D-DC41-A4C9-C2923C3B6F21}"/>
          </ac:spMkLst>
        </pc:spChg>
        <pc:spChg chg="mod">
          <ac:chgData name="Daniel Khashabi" userId="62390808-c838-45e6-be59-d6fd0d208bc8" providerId="ADAL" clId="{DBE0F76A-AFEE-AC44-BA32-16BF03539868}" dt="2023-02-16T13:49:58.158" v="7760"/>
          <ac:spMkLst>
            <pc:docMk/>
            <pc:sldMk cId="309053171" sldId="347"/>
            <ac:spMk id="111" creationId="{F5A97E85-0225-1E46-A085-02FCCC792A02}"/>
          </ac:spMkLst>
        </pc:spChg>
        <pc:spChg chg="mod">
          <ac:chgData name="Daniel Khashabi" userId="62390808-c838-45e6-be59-d6fd0d208bc8" providerId="ADAL" clId="{DBE0F76A-AFEE-AC44-BA32-16BF03539868}" dt="2023-02-16T13:49:58.158" v="7760"/>
          <ac:spMkLst>
            <pc:docMk/>
            <pc:sldMk cId="309053171" sldId="347"/>
            <ac:spMk id="112" creationId="{97C5A434-FA81-A04D-A77B-DC0A945AB849}"/>
          </ac:spMkLst>
        </pc:spChg>
        <pc:spChg chg="mod">
          <ac:chgData name="Daniel Khashabi" userId="62390808-c838-45e6-be59-d6fd0d208bc8" providerId="ADAL" clId="{DBE0F76A-AFEE-AC44-BA32-16BF03539868}" dt="2023-02-16T13:49:58.158" v="7760"/>
          <ac:spMkLst>
            <pc:docMk/>
            <pc:sldMk cId="309053171" sldId="347"/>
            <ac:spMk id="113" creationId="{0C6578E8-0778-B145-8F5F-1C179B55F37C}"/>
          </ac:spMkLst>
        </pc:spChg>
        <pc:spChg chg="mod">
          <ac:chgData name="Daniel Khashabi" userId="62390808-c838-45e6-be59-d6fd0d208bc8" providerId="ADAL" clId="{DBE0F76A-AFEE-AC44-BA32-16BF03539868}" dt="2023-02-16T13:49:58.158" v="7760"/>
          <ac:spMkLst>
            <pc:docMk/>
            <pc:sldMk cId="309053171" sldId="347"/>
            <ac:spMk id="114" creationId="{34DA400A-6EAC-B244-90C9-E2C76E3CE8B1}"/>
          </ac:spMkLst>
        </pc:spChg>
        <pc:spChg chg="mod">
          <ac:chgData name="Daniel Khashabi" userId="62390808-c838-45e6-be59-d6fd0d208bc8" providerId="ADAL" clId="{DBE0F76A-AFEE-AC44-BA32-16BF03539868}" dt="2023-02-16T13:49:58.158" v="7760"/>
          <ac:spMkLst>
            <pc:docMk/>
            <pc:sldMk cId="309053171" sldId="347"/>
            <ac:spMk id="115" creationId="{2D7BF61E-70E5-7B42-A443-1515BC3FC19A}"/>
          </ac:spMkLst>
        </pc:spChg>
        <pc:spChg chg="mod">
          <ac:chgData name="Daniel Khashabi" userId="62390808-c838-45e6-be59-d6fd0d208bc8" providerId="ADAL" clId="{DBE0F76A-AFEE-AC44-BA32-16BF03539868}" dt="2023-02-16T13:49:58.158" v="7760"/>
          <ac:spMkLst>
            <pc:docMk/>
            <pc:sldMk cId="309053171" sldId="347"/>
            <ac:spMk id="116" creationId="{08D29459-9A76-6445-B967-14977057901D}"/>
          </ac:spMkLst>
        </pc:spChg>
        <pc:spChg chg="mod">
          <ac:chgData name="Daniel Khashabi" userId="62390808-c838-45e6-be59-d6fd0d208bc8" providerId="ADAL" clId="{DBE0F76A-AFEE-AC44-BA32-16BF03539868}" dt="2023-02-16T13:49:58.158" v="7760"/>
          <ac:spMkLst>
            <pc:docMk/>
            <pc:sldMk cId="309053171" sldId="347"/>
            <ac:spMk id="117" creationId="{9CF46DE8-0686-8347-99CE-36822CB5A4C5}"/>
          </ac:spMkLst>
        </pc:spChg>
        <pc:spChg chg="mod">
          <ac:chgData name="Daniel Khashabi" userId="62390808-c838-45e6-be59-d6fd0d208bc8" providerId="ADAL" clId="{DBE0F76A-AFEE-AC44-BA32-16BF03539868}" dt="2023-02-16T04:33:59.885" v="7426"/>
          <ac:spMkLst>
            <pc:docMk/>
            <pc:sldMk cId="309053171" sldId="347"/>
            <ac:spMk id="118" creationId="{73EEE44B-3585-894E-B4F8-4CE38DFFE62D}"/>
          </ac:spMkLst>
        </pc:spChg>
        <pc:spChg chg="mod">
          <ac:chgData name="Daniel Khashabi" userId="62390808-c838-45e6-be59-d6fd0d208bc8" providerId="ADAL" clId="{DBE0F76A-AFEE-AC44-BA32-16BF03539868}" dt="2023-02-16T04:33:59.885" v="7426"/>
          <ac:spMkLst>
            <pc:docMk/>
            <pc:sldMk cId="309053171" sldId="347"/>
            <ac:spMk id="119" creationId="{F0F7AF7B-3877-754A-9EAE-7D971B6F9519}"/>
          </ac:spMkLst>
        </pc:spChg>
        <pc:spChg chg="mod">
          <ac:chgData name="Daniel Khashabi" userId="62390808-c838-45e6-be59-d6fd0d208bc8" providerId="ADAL" clId="{DBE0F76A-AFEE-AC44-BA32-16BF03539868}" dt="2023-02-16T04:33:59.885" v="7426"/>
          <ac:spMkLst>
            <pc:docMk/>
            <pc:sldMk cId="309053171" sldId="347"/>
            <ac:spMk id="120" creationId="{2306E4C0-F05A-F845-8BE0-877B27D6A7C2}"/>
          </ac:spMkLst>
        </pc:spChg>
        <pc:spChg chg="mod">
          <ac:chgData name="Daniel Khashabi" userId="62390808-c838-45e6-be59-d6fd0d208bc8" providerId="ADAL" clId="{DBE0F76A-AFEE-AC44-BA32-16BF03539868}" dt="2023-02-16T04:33:59.885" v="7426"/>
          <ac:spMkLst>
            <pc:docMk/>
            <pc:sldMk cId="309053171" sldId="347"/>
            <ac:spMk id="121" creationId="{10F64FC8-263A-284C-9D8D-935EEAE1673B}"/>
          </ac:spMkLst>
        </pc:spChg>
        <pc:spChg chg="mod">
          <ac:chgData name="Daniel Khashabi" userId="62390808-c838-45e6-be59-d6fd0d208bc8" providerId="ADAL" clId="{DBE0F76A-AFEE-AC44-BA32-16BF03539868}" dt="2023-02-16T04:33:59.885" v="7426"/>
          <ac:spMkLst>
            <pc:docMk/>
            <pc:sldMk cId="309053171" sldId="347"/>
            <ac:spMk id="122" creationId="{032CA8D9-D28E-3E4C-9DB1-A36EB1549B7F}"/>
          </ac:spMkLst>
        </pc:spChg>
        <pc:spChg chg="mod">
          <ac:chgData name="Daniel Khashabi" userId="62390808-c838-45e6-be59-d6fd0d208bc8" providerId="ADAL" clId="{DBE0F76A-AFEE-AC44-BA32-16BF03539868}" dt="2023-02-16T04:33:59.885" v="7426"/>
          <ac:spMkLst>
            <pc:docMk/>
            <pc:sldMk cId="309053171" sldId="347"/>
            <ac:spMk id="123" creationId="{7713F022-7829-8C4F-9B6C-433BC351D75F}"/>
          </ac:spMkLst>
        </pc:spChg>
        <pc:spChg chg="mod">
          <ac:chgData name="Daniel Khashabi" userId="62390808-c838-45e6-be59-d6fd0d208bc8" providerId="ADAL" clId="{DBE0F76A-AFEE-AC44-BA32-16BF03539868}" dt="2023-02-16T04:33:59.885" v="7426"/>
          <ac:spMkLst>
            <pc:docMk/>
            <pc:sldMk cId="309053171" sldId="347"/>
            <ac:spMk id="124" creationId="{55FCA79F-24EF-C34B-915B-6914F4B5E84B}"/>
          </ac:spMkLst>
        </pc:spChg>
        <pc:spChg chg="mod">
          <ac:chgData name="Daniel Khashabi" userId="62390808-c838-45e6-be59-d6fd0d208bc8" providerId="ADAL" clId="{DBE0F76A-AFEE-AC44-BA32-16BF03539868}" dt="2023-02-16T04:33:59.885" v="7426"/>
          <ac:spMkLst>
            <pc:docMk/>
            <pc:sldMk cId="309053171" sldId="347"/>
            <ac:spMk id="125" creationId="{BC7611C4-233A-2F45-BEC2-4400044BAC8A}"/>
          </ac:spMkLst>
        </pc:spChg>
        <pc:spChg chg="mod">
          <ac:chgData name="Daniel Khashabi" userId="62390808-c838-45e6-be59-d6fd0d208bc8" providerId="ADAL" clId="{DBE0F76A-AFEE-AC44-BA32-16BF03539868}" dt="2023-02-16T04:33:59.885" v="7426"/>
          <ac:spMkLst>
            <pc:docMk/>
            <pc:sldMk cId="309053171" sldId="347"/>
            <ac:spMk id="126" creationId="{F1A17C69-A9A6-794D-974B-0B1554D43578}"/>
          </ac:spMkLst>
        </pc:spChg>
        <pc:spChg chg="mod">
          <ac:chgData name="Daniel Khashabi" userId="62390808-c838-45e6-be59-d6fd0d208bc8" providerId="ADAL" clId="{DBE0F76A-AFEE-AC44-BA32-16BF03539868}" dt="2023-02-16T04:33:59.885" v="7426"/>
          <ac:spMkLst>
            <pc:docMk/>
            <pc:sldMk cId="309053171" sldId="347"/>
            <ac:spMk id="127" creationId="{ABB99C6F-4251-8D4A-92FB-7B9E6F7FC710}"/>
          </ac:spMkLst>
        </pc:spChg>
        <pc:spChg chg="mod">
          <ac:chgData name="Daniel Khashabi" userId="62390808-c838-45e6-be59-d6fd0d208bc8" providerId="ADAL" clId="{DBE0F76A-AFEE-AC44-BA32-16BF03539868}" dt="2023-02-16T13:49:58.158" v="7760"/>
          <ac:spMkLst>
            <pc:docMk/>
            <pc:sldMk cId="309053171" sldId="347"/>
            <ac:spMk id="128" creationId="{FC42F688-1875-1640-8EF4-9174D41FA30E}"/>
          </ac:spMkLst>
        </pc:spChg>
        <pc:spChg chg="mod">
          <ac:chgData name="Daniel Khashabi" userId="62390808-c838-45e6-be59-d6fd0d208bc8" providerId="ADAL" clId="{DBE0F76A-AFEE-AC44-BA32-16BF03539868}" dt="2023-02-16T13:49:58.158" v="7760"/>
          <ac:spMkLst>
            <pc:docMk/>
            <pc:sldMk cId="309053171" sldId="347"/>
            <ac:spMk id="129" creationId="{E55E6BDD-EA4B-A043-AFA7-C42DD8E37FCB}"/>
          </ac:spMkLst>
        </pc:spChg>
        <pc:spChg chg="mod">
          <ac:chgData name="Daniel Khashabi" userId="62390808-c838-45e6-be59-d6fd0d208bc8" providerId="ADAL" clId="{DBE0F76A-AFEE-AC44-BA32-16BF03539868}" dt="2023-02-16T13:49:58.158" v="7760"/>
          <ac:spMkLst>
            <pc:docMk/>
            <pc:sldMk cId="309053171" sldId="347"/>
            <ac:spMk id="130" creationId="{FE0E91F0-F729-1B4F-B6C1-50E8A51EB607}"/>
          </ac:spMkLst>
        </pc:spChg>
        <pc:spChg chg="mod">
          <ac:chgData name="Daniel Khashabi" userId="62390808-c838-45e6-be59-d6fd0d208bc8" providerId="ADAL" clId="{DBE0F76A-AFEE-AC44-BA32-16BF03539868}" dt="2023-02-16T13:49:58.158" v="7760"/>
          <ac:spMkLst>
            <pc:docMk/>
            <pc:sldMk cId="309053171" sldId="347"/>
            <ac:spMk id="131" creationId="{42AD90BE-AA48-0F40-AB3F-8D0482E17372}"/>
          </ac:spMkLst>
        </pc:spChg>
        <pc:spChg chg="mod">
          <ac:chgData name="Daniel Khashabi" userId="62390808-c838-45e6-be59-d6fd0d208bc8" providerId="ADAL" clId="{DBE0F76A-AFEE-AC44-BA32-16BF03539868}" dt="2023-02-16T04:33:59.885" v="7426"/>
          <ac:spMkLst>
            <pc:docMk/>
            <pc:sldMk cId="309053171" sldId="347"/>
            <ac:spMk id="132" creationId="{045CF04F-8C4F-1D41-B4B6-6533B0E09396}"/>
          </ac:spMkLst>
        </pc:spChg>
        <pc:spChg chg="mod ord">
          <ac:chgData name="Daniel Khashabi" userId="62390808-c838-45e6-be59-d6fd0d208bc8" providerId="ADAL" clId="{DBE0F76A-AFEE-AC44-BA32-16BF03539868}" dt="2023-02-16T04:32:45.532" v="7403"/>
          <ac:spMkLst>
            <pc:docMk/>
            <pc:sldMk cId="309053171" sldId="347"/>
            <ac:spMk id="133" creationId="{7ED3D6CD-1A43-0044-AAB6-CC4D7E49D3F7}"/>
          </ac:spMkLst>
        </pc:spChg>
        <pc:spChg chg="mod">
          <ac:chgData name="Daniel Khashabi" userId="62390808-c838-45e6-be59-d6fd0d208bc8" providerId="ADAL" clId="{DBE0F76A-AFEE-AC44-BA32-16BF03539868}" dt="2023-02-16T13:49:58.158" v="7760"/>
          <ac:spMkLst>
            <pc:docMk/>
            <pc:sldMk cId="309053171" sldId="347"/>
            <ac:spMk id="134" creationId="{46596CA9-10F3-A348-B851-73AE628BD503}"/>
          </ac:spMkLst>
        </pc:spChg>
        <pc:spChg chg="del">
          <ac:chgData name="Daniel Khashabi" userId="62390808-c838-45e6-be59-d6fd0d208bc8" providerId="ADAL" clId="{DBE0F76A-AFEE-AC44-BA32-16BF03539868}" dt="2023-02-16T04:31:41.616" v="7326" actId="478"/>
          <ac:spMkLst>
            <pc:docMk/>
            <pc:sldMk cId="309053171" sldId="347"/>
            <ac:spMk id="135" creationId="{2F996211-4607-8A41-8AD0-9A4564B7E4B2}"/>
          </ac:spMkLst>
        </pc:spChg>
        <pc:spChg chg="mod ord">
          <ac:chgData name="Daniel Khashabi" userId="62390808-c838-45e6-be59-d6fd0d208bc8" providerId="ADAL" clId="{DBE0F76A-AFEE-AC44-BA32-16BF03539868}" dt="2023-02-16T13:49:58.158" v="7760"/>
          <ac:spMkLst>
            <pc:docMk/>
            <pc:sldMk cId="309053171" sldId="347"/>
            <ac:spMk id="136" creationId="{D10EE0DD-76AB-814E-A653-D4A427FB6EE2}"/>
          </ac:spMkLst>
        </pc:spChg>
        <pc:spChg chg="mod">
          <ac:chgData name="Daniel Khashabi" userId="62390808-c838-45e6-be59-d6fd0d208bc8" providerId="ADAL" clId="{DBE0F76A-AFEE-AC44-BA32-16BF03539868}" dt="2023-02-16T13:49:58.158" v="7760"/>
          <ac:spMkLst>
            <pc:docMk/>
            <pc:sldMk cId="309053171" sldId="347"/>
            <ac:spMk id="143" creationId="{B7508439-8FAA-E04E-BA0F-01A24E2DBBD8}"/>
          </ac:spMkLst>
        </pc:spChg>
        <pc:spChg chg="mod">
          <ac:chgData name="Daniel Khashabi" userId="62390808-c838-45e6-be59-d6fd0d208bc8" providerId="ADAL" clId="{DBE0F76A-AFEE-AC44-BA32-16BF03539868}" dt="2023-02-16T13:49:58.158" v="7760"/>
          <ac:spMkLst>
            <pc:docMk/>
            <pc:sldMk cId="309053171" sldId="347"/>
            <ac:spMk id="144" creationId="{FBD654FA-5BA2-8D45-9F65-B0BC4FE0FB02}"/>
          </ac:spMkLst>
        </pc:spChg>
        <pc:spChg chg="mod">
          <ac:chgData name="Daniel Khashabi" userId="62390808-c838-45e6-be59-d6fd0d208bc8" providerId="ADAL" clId="{DBE0F76A-AFEE-AC44-BA32-16BF03539868}" dt="2023-02-16T13:49:58.158" v="7760"/>
          <ac:spMkLst>
            <pc:docMk/>
            <pc:sldMk cId="309053171" sldId="347"/>
            <ac:spMk id="145" creationId="{0B24ED8E-F118-FC4E-B1C7-672F6CA030F7}"/>
          </ac:spMkLst>
        </pc:spChg>
        <pc:spChg chg="mod">
          <ac:chgData name="Daniel Khashabi" userId="62390808-c838-45e6-be59-d6fd0d208bc8" providerId="ADAL" clId="{DBE0F76A-AFEE-AC44-BA32-16BF03539868}" dt="2023-02-16T13:49:58.158" v="7760"/>
          <ac:spMkLst>
            <pc:docMk/>
            <pc:sldMk cId="309053171" sldId="347"/>
            <ac:spMk id="146" creationId="{D6F63CC7-15CD-D349-8859-66124BD874ED}"/>
          </ac:spMkLst>
        </pc:spChg>
        <pc:spChg chg="mod">
          <ac:chgData name="Daniel Khashabi" userId="62390808-c838-45e6-be59-d6fd0d208bc8" providerId="ADAL" clId="{DBE0F76A-AFEE-AC44-BA32-16BF03539868}" dt="2023-02-16T13:49:58.158" v="7760"/>
          <ac:spMkLst>
            <pc:docMk/>
            <pc:sldMk cId="309053171" sldId="347"/>
            <ac:spMk id="147" creationId="{C556F6AF-5963-504F-989A-FB40DB623E05}"/>
          </ac:spMkLst>
        </pc:spChg>
        <pc:spChg chg="mod">
          <ac:chgData name="Daniel Khashabi" userId="62390808-c838-45e6-be59-d6fd0d208bc8" providerId="ADAL" clId="{DBE0F76A-AFEE-AC44-BA32-16BF03539868}" dt="2023-02-16T13:49:58.158" v="7760"/>
          <ac:spMkLst>
            <pc:docMk/>
            <pc:sldMk cId="309053171" sldId="347"/>
            <ac:spMk id="148" creationId="{7EAD415F-63DE-EB43-A7A2-F45C61798465}"/>
          </ac:spMkLst>
        </pc:spChg>
        <pc:spChg chg="mod">
          <ac:chgData name="Daniel Khashabi" userId="62390808-c838-45e6-be59-d6fd0d208bc8" providerId="ADAL" clId="{DBE0F76A-AFEE-AC44-BA32-16BF03539868}" dt="2023-02-16T13:49:58.158" v="7760"/>
          <ac:spMkLst>
            <pc:docMk/>
            <pc:sldMk cId="309053171" sldId="347"/>
            <ac:spMk id="149" creationId="{F92B470B-D922-F042-867E-B1AF31F53814}"/>
          </ac:spMkLst>
        </pc:spChg>
        <pc:spChg chg="mod">
          <ac:chgData name="Daniel Khashabi" userId="62390808-c838-45e6-be59-d6fd0d208bc8" providerId="ADAL" clId="{DBE0F76A-AFEE-AC44-BA32-16BF03539868}" dt="2023-02-16T13:49:58.158" v="7760"/>
          <ac:spMkLst>
            <pc:docMk/>
            <pc:sldMk cId="309053171" sldId="347"/>
            <ac:spMk id="150" creationId="{D5C803EA-95C9-8F46-8E1F-70FC48EA99C3}"/>
          </ac:spMkLst>
        </pc:spChg>
        <pc:spChg chg="mod">
          <ac:chgData name="Daniel Khashabi" userId="62390808-c838-45e6-be59-d6fd0d208bc8" providerId="ADAL" clId="{DBE0F76A-AFEE-AC44-BA32-16BF03539868}" dt="2023-02-16T13:49:58.158" v="7760"/>
          <ac:spMkLst>
            <pc:docMk/>
            <pc:sldMk cId="309053171" sldId="347"/>
            <ac:spMk id="151" creationId="{C9A0AFE1-2C23-C746-A807-955038252BA2}"/>
          </ac:spMkLst>
        </pc:spChg>
        <pc:spChg chg="mod">
          <ac:chgData name="Daniel Khashabi" userId="62390808-c838-45e6-be59-d6fd0d208bc8" providerId="ADAL" clId="{DBE0F76A-AFEE-AC44-BA32-16BF03539868}" dt="2023-02-16T13:49:58.158" v="7760"/>
          <ac:spMkLst>
            <pc:docMk/>
            <pc:sldMk cId="309053171" sldId="347"/>
            <ac:spMk id="153" creationId="{4DCD0D15-2948-5C49-B702-B424B826CFBA}"/>
          </ac:spMkLst>
        </pc:spChg>
        <pc:spChg chg="mod">
          <ac:chgData name="Daniel Khashabi" userId="62390808-c838-45e6-be59-d6fd0d208bc8" providerId="ADAL" clId="{DBE0F76A-AFEE-AC44-BA32-16BF03539868}" dt="2023-02-16T13:49:58.158" v="7760"/>
          <ac:spMkLst>
            <pc:docMk/>
            <pc:sldMk cId="309053171" sldId="347"/>
            <ac:spMk id="154" creationId="{F60421B2-6847-DA43-8335-25E8978671EB}"/>
          </ac:spMkLst>
        </pc:spChg>
        <pc:spChg chg="mod">
          <ac:chgData name="Daniel Khashabi" userId="62390808-c838-45e6-be59-d6fd0d208bc8" providerId="ADAL" clId="{DBE0F76A-AFEE-AC44-BA32-16BF03539868}" dt="2023-02-16T13:49:58.158" v="7760"/>
          <ac:spMkLst>
            <pc:docMk/>
            <pc:sldMk cId="309053171" sldId="347"/>
            <ac:spMk id="155" creationId="{D869AB43-57B9-9F48-95FC-2969B414915A}"/>
          </ac:spMkLst>
        </pc:spChg>
        <pc:spChg chg="mod">
          <ac:chgData name="Daniel Khashabi" userId="62390808-c838-45e6-be59-d6fd0d208bc8" providerId="ADAL" clId="{DBE0F76A-AFEE-AC44-BA32-16BF03539868}" dt="2023-02-16T13:49:58.158" v="7760"/>
          <ac:spMkLst>
            <pc:docMk/>
            <pc:sldMk cId="309053171" sldId="347"/>
            <ac:spMk id="156" creationId="{F3AA86DF-7ED5-E845-B126-E8D66DFA4416}"/>
          </ac:spMkLst>
        </pc:spChg>
        <pc:spChg chg="mod">
          <ac:chgData name="Daniel Khashabi" userId="62390808-c838-45e6-be59-d6fd0d208bc8" providerId="ADAL" clId="{DBE0F76A-AFEE-AC44-BA32-16BF03539868}" dt="2023-02-16T13:49:58.158" v="7760"/>
          <ac:spMkLst>
            <pc:docMk/>
            <pc:sldMk cId="309053171" sldId="347"/>
            <ac:spMk id="157" creationId="{049529E1-0B4F-164B-AE6E-CC1335477CBF}"/>
          </ac:spMkLst>
        </pc:spChg>
        <pc:spChg chg="mod">
          <ac:chgData name="Daniel Khashabi" userId="62390808-c838-45e6-be59-d6fd0d208bc8" providerId="ADAL" clId="{DBE0F76A-AFEE-AC44-BA32-16BF03539868}" dt="2023-02-16T13:49:58.158" v="7760"/>
          <ac:spMkLst>
            <pc:docMk/>
            <pc:sldMk cId="309053171" sldId="347"/>
            <ac:spMk id="158" creationId="{0DAD38EF-F205-2144-90B1-15E45B3FE01A}"/>
          </ac:spMkLst>
        </pc:spChg>
        <pc:spChg chg="mod">
          <ac:chgData name="Daniel Khashabi" userId="62390808-c838-45e6-be59-d6fd0d208bc8" providerId="ADAL" clId="{DBE0F76A-AFEE-AC44-BA32-16BF03539868}" dt="2023-02-16T13:49:58.158" v="7760"/>
          <ac:spMkLst>
            <pc:docMk/>
            <pc:sldMk cId="309053171" sldId="347"/>
            <ac:spMk id="159" creationId="{9475EEB9-A7EE-8F45-8FD8-2D84E2F5222E}"/>
          </ac:spMkLst>
        </pc:spChg>
        <pc:spChg chg="mod">
          <ac:chgData name="Daniel Khashabi" userId="62390808-c838-45e6-be59-d6fd0d208bc8" providerId="ADAL" clId="{DBE0F76A-AFEE-AC44-BA32-16BF03539868}" dt="2023-02-16T13:49:58.158" v="7760"/>
          <ac:spMkLst>
            <pc:docMk/>
            <pc:sldMk cId="309053171" sldId="347"/>
            <ac:spMk id="160" creationId="{12A95AFB-626B-0B4E-8C17-06CD0B92655F}"/>
          </ac:spMkLst>
        </pc:spChg>
        <pc:spChg chg="mod">
          <ac:chgData name="Daniel Khashabi" userId="62390808-c838-45e6-be59-d6fd0d208bc8" providerId="ADAL" clId="{DBE0F76A-AFEE-AC44-BA32-16BF03539868}" dt="2023-02-16T13:49:58.158" v="7760"/>
          <ac:spMkLst>
            <pc:docMk/>
            <pc:sldMk cId="309053171" sldId="347"/>
            <ac:spMk id="161" creationId="{92042E64-F626-D042-ACC7-AC101D5D4346}"/>
          </ac:spMkLst>
        </pc:spChg>
        <pc:spChg chg="mod">
          <ac:chgData name="Daniel Khashabi" userId="62390808-c838-45e6-be59-d6fd0d208bc8" providerId="ADAL" clId="{DBE0F76A-AFEE-AC44-BA32-16BF03539868}" dt="2023-02-16T04:33:59.885" v="7426"/>
          <ac:spMkLst>
            <pc:docMk/>
            <pc:sldMk cId="309053171" sldId="347"/>
            <ac:spMk id="162" creationId="{4CA7D8E9-F94A-3648-80B9-DCC422F2403B}"/>
          </ac:spMkLst>
        </pc:spChg>
        <pc:spChg chg="mod">
          <ac:chgData name="Daniel Khashabi" userId="62390808-c838-45e6-be59-d6fd0d208bc8" providerId="ADAL" clId="{DBE0F76A-AFEE-AC44-BA32-16BF03539868}" dt="2023-02-16T04:33:59.885" v="7426"/>
          <ac:spMkLst>
            <pc:docMk/>
            <pc:sldMk cId="309053171" sldId="347"/>
            <ac:spMk id="163" creationId="{CF14063D-2F76-D341-8575-DFC58CC43FAD}"/>
          </ac:spMkLst>
        </pc:spChg>
        <pc:spChg chg="mod">
          <ac:chgData name="Daniel Khashabi" userId="62390808-c838-45e6-be59-d6fd0d208bc8" providerId="ADAL" clId="{DBE0F76A-AFEE-AC44-BA32-16BF03539868}" dt="2023-02-16T13:49:58.158" v="7760"/>
          <ac:spMkLst>
            <pc:docMk/>
            <pc:sldMk cId="309053171" sldId="347"/>
            <ac:spMk id="165" creationId="{4B2C5528-7DE4-E54A-96DB-162EE83E11FA}"/>
          </ac:spMkLst>
        </pc:spChg>
        <pc:spChg chg="mod">
          <ac:chgData name="Daniel Khashabi" userId="62390808-c838-45e6-be59-d6fd0d208bc8" providerId="ADAL" clId="{DBE0F76A-AFEE-AC44-BA32-16BF03539868}" dt="2023-02-16T13:49:58.158" v="7760"/>
          <ac:spMkLst>
            <pc:docMk/>
            <pc:sldMk cId="309053171" sldId="347"/>
            <ac:spMk id="166" creationId="{BF5D1DDD-E243-4945-9BE6-AF554F5D1DEF}"/>
          </ac:spMkLst>
        </pc:spChg>
        <pc:spChg chg="mod">
          <ac:chgData name="Daniel Khashabi" userId="62390808-c838-45e6-be59-d6fd0d208bc8" providerId="ADAL" clId="{DBE0F76A-AFEE-AC44-BA32-16BF03539868}" dt="2023-02-16T13:49:58.158" v="7760"/>
          <ac:spMkLst>
            <pc:docMk/>
            <pc:sldMk cId="309053171" sldId="347"/>
            <ac:spMk id="167" creationId="{4D0DA892-9667-8647-A4CD-A690575703B5}"/>
          </ac:spMkLst>
        </pc:spChg>
        <pc:spChg chg="mod">
          <ac:chgData name="Daniel Khashabi" userId="62390808-c838-45e6-be59-d6fd0d208bc8" providerId="ADAL" clId="{DBE0F76A-AFEE-AC44-BA32-16BF03539868}" dt="2023-02-16T13:49:58.158" v="7760"/>
          <ac:spMkLst>
            <pc:docMk/>
            <pc:sldMk cId="309053171" sldId="347"/>
            <ac:spMk id="168" creationId="{528EA094-A252-2E4A-BE09-4884AFCC8157}"/>
          </ac:spMkLst>
        </pc:spChg>
        <pc:spChg chg="mod">
          <ac:chgData name="Daniel Khashabi" userId="62390808-c838-45e6-be59-d6fd0d208bc8" providerId="ADAL" clId="{DBE0F76A-AFEE-AC44-BA32-16BF03539868}" dt="2023-02-16T13:49:58.158" v="7760"/>
          <ac:spMkLst>
            <pc:docMk/>
            <pc:sldMk cId="309053171" sldId="347"/>
            <ac:spMk id="169" creationId="{4121D2CD-4B48-F94A-A77C-9CE89F641011}"/>
          </ac:spMkLst>
        </pc:spChg>
        <pc:spChg chg="mod">
          <ac:chgData name="Daniel Khashabi" userId="62390808-c838-45e6-be59-d6fd0d208bc8" providerId="ADAL" clId="{DBE0F76A-AFEE-AC44-BA32-16BF03539868}" dt="2023-02-16T13:49:58.158" v="7760"/>
          <ac:spMkLst>
            <pc:docMk/>
            <pc:sldMk cId="309053171" sldId="347"/>
            <ac:spMk id="170" creationId="{79B2685C-C313-E343-87AF-3A16BC55BC2F}"/>
          </ac:spMkLst>
        </pc:spChg>
        <pc:spChg chg="mod">
          <ac:chgData name="Daniel Khashabi" userId="62390808-c838-45e6-be59-d6fd0d208bc8" providerId="ADAL" clId="{DBE0F76A-AFEE-AC44-BA32-16BF03539868}" dt="2023-02-16T13:49:58.158" v="7760"/>
          <ac:spMkLst>
            <pc:docMk/>
            <pc:sldMk cId="309053171" sldId="347"/>
            <ac:spMk id="171" creationId="{5E40E88B-7C0C-B34A-8126-6254BCF5337D}"/>
          </ac:spMkLst>
        </pc:spChg>
        <pc:spChg chg="mod">
          <ac:chgData name="Daniel Khashabi" userId="62390808-c838-45e6-be59-d6fd0d208bc8" providerId="ADAL" clId="{DBE0F76A-AFEE-AC44-BA32-16BF03539868}" dt="2023-02-16T13:49:58.158" v="7760"/>
          <ac:spMkLst>
            <pc:docMk/>
            <pc:sldMk cId="309053171" sldId="347"/>
            <ac:spMk id="172" creationId="{DCB38E08-B9A3-C14F-896A-0F8077D8FB68}"/>
          </ac:spMkLst>
        </pc:spChg>
        <pc:spChg chg="mod">
          <ac:chgData name="Daniel Khashabi" userId="62390808-c838-45e6-be59-d6fd0d208bc8" providerId="ADAL" clId="{DBE0F76A-AFEE-AC44-BA32-16BF03539868}" dt="2023-02-16T13:49:58.158" v="7760"/>
          <ac:spMkLst>
            <pc:docMk/>
            <pc:sldMk cId="309053171" sldId="347"/>
            <ac:spMk id="173" creationId="{43EFC05D-5D9E-8545-80ED-5EE5833436EC}"/>
          </ac:spMkLst>
        </pc:spChg>
        <pc:spChg chg="mod">
          <ac:chgData name="Daniel Khashabi" userId="62390808-c838-45e6-be59-d6fd0d208bc8" providerId="ADAL" clId="{DBE0F76A-AFEE-AC44-BA32-16BF03539868}" dt="2023-02-16T13:49:58.158" v="7760"/>
          <ac:spMkLst>
            <pc:docMk/>
            <pc:sldMk cId="309053171" sldId="347"/>
            <ac:spMk id="175" creationId="{6F64A017-A35A-AC44-96D0-72EFC040B4F7}"/>
          </ac:spMkLst>
        </pc:spChg>
        <pc:spChg chg="mod">
          <ac:chgData name="Daniel Khashabi" userId="62390808-c838-45e6-be59-d6fd0d208bc8" providerId="ADAL" clId="{DBE0F76A-AFEE-AC44-BA32-16BF03539868}" dt="2023-02-16T13:49:58.158" v="7760"/>
          <ac:spMkLst>
            <pc:docMk/>
            <pc:sldMk cId="309053171" sldId="347"/>
            <ac:spMk id="176" creationId="{EB7699D4-5CF1-4945-AF53-9FF925C376BB}"/>
          </ac:spMkLst>
        </pc:spChg>
        <pc:spChg chg="mod">
          <ac:chgData name="Daniel Khashabi" userId="62390808-c838-45e6-be59-d6fd0d208bc8" providerId="ADAL" clId="{DBE0F76A-AFEE-AC44-BA32-16BF03539868}" dt="2023-02-16T13:49:58.158" v="7760"/>
          <ac:spMkLst>
            <pc:docMk/>
            <pc:sldMk cId="309053171" sldId="347"/>
            <ac:spMk id="177" creationId="{A9006280-6B35-5544-98E4-1B21ED7235B5}"/>
          </ac:spMkLst>
        </pc:spChg>
        <pc:spChg chg="mod">
          <ac:chgData name="Daniel Khashabi" userId="62390808-c838-45e6-be59-d6fd0d208bc8" providerId="ADAL" clId="{DBE0F76A-AFEE-AC44-BA32-16BF03539868}" dt="2023-02-16T13:49:58.158" v="7760"/>
          <ac:spMkLst>
            <pc:docMk/>
            <pc:sldMk cId="309053171" sldId="347"/>
            <ac:spMk id="178" creationId="{AC7C371E-2D08-BF45-8B8E-6FC13CFD5BF4}"/>
          </ac:spMkLst>
        </pc:spChg>
        <pc:spChg chg="mod">
          <ac:chgData name="Daniel Khashabi" userId="62390808-c838-45e6-be59-d6fd0d208bc8" providerId="ADAL" clId="{DBE0F76A-AFEE-AC44-BA32-16BF03539868}" dt="2023-02-16T13:49:58.158" v="7760"/>
          <ac:spMkLst>
            <pc:docMk/>
            <pc:sldMk cId="309053171" sldId="347"/>
            <ac:spMk id="179" creationId="{6A2513D4-883B-AC4F-83C4-340258810AA5}"/>
          </ac:spMkLst>
        </pc:spChg>
        <pc:spChg chg="mod">
          <ac:chgData name="Daniel Khashabi" userId="62390808-c838-45e6-be59-d6fd0d208bc8" providerId="ADAL" clId="{DBE0F76A-AFEE-AC44-BA32-16BF03539868}" dt="2023-02-16T13:49:58.158" v="7760"/>
          <ac:spMkLst>
            <pc:docMk/>
            <pc:sldMk cId="309053171" sldId="347"/>
            <ac:spMk id="180" creationId="{8A3B99E0-E6A1-A84A-BE61-0FEC270CA7BD}"/>
          </ac:spMkLst>
        </pc:spChg>
        <pc:spChg chg="mod">
          <ac:chgData name="Daniel Khashabi" userId="62390808-c838-45e6-be59-d6fd0d208bc8" providerId="ADAL" clId="{DBE0F76A-AFEE-AC44-BA32-16BF03539868}" dt="2023-02-16T13:49:58.158" v="7760"/>
          <ac:spMkLst>
            <pc:docMk/>
            <pc:sldMk cId="309053171" sldId="347"/>
            <ac:spMk id="181" creationId="{FE339CDF-6D63-3347-A831-5E801BE3FDE7}"/>
          </ac:spMkLst>
        </pc:spChg>
        <pc:spChg chg="mod">
          <ac:chgData name="Daniel Khashabi" userId="62390808-c838-45e6-be59-d6fd0d208bc8" providerId="ADAL" clId="{DBE0F76A-AFEE-AC44-BA32-16BF03539868}" dt="2023-02-16T13:49:58.158" v="7760"/>
          <ac:spMkLst>
            <pc:docMk/>
            <pc:sldMk cId="309053171" sldId="347"/>
            <ac:spMk id="182" creationId="{31F218F5-7CAA-C947-9E0B-F41992B1BD98}"/>
          </ac:spMkLst>
        </pc:spChg>
        <pc:spChg chg="mod">
          <ac:chgData name="Daniel Khashabi" userId="62390808-c838-45e6-be59-d6fd0d208bc8" providerId="ADAL" clId="{DBE0F76A-AFEE-AC44-BA32-16BF03539868}" dt="2023-02-16T13:49:58.158" v="7760"/>
          <ac:spMkLst>
            <pc:docMk/>
            <pc:sldMk cId="309053171" sldId="347"/>
            <ac:spMk id="183" creationId="{6A153770-56BC-7549-92C1-9994774C09A8}"/>
          </ac:spMkLst>
        </pc:spChg>
        <pc:spChg chg="mod">
          <ac:chgData name="Daniel Khashabi" userId="62390808-c838-45e6-be59-d6fd0d208bc8" providerId="ADAL" clId="{DBE0F76A-AFEE-AC44-BA32-16BF03539868}" dt="2023-02-16T04:33:59.885" v="7426"/>
          <ac:spMkLst>
            <pc:docMk/>
            <pc:sldMk cId="309053171" sldId="347"/>
            <ac:spMk id="184" creationId="{C3D61AC1-C1EE-0943-AB5B-90F7ED94F749}"/>
          </ac:spMkLst>
        </pc:spChg>
        <pc:spChg chg="mod">
          <ac:chgData name="Daniel Khashabi" userId="62390808-c838-45e6-be59-d6fd0d208bc8" providerId="ADAL" clId="{DBE0F76A-AFEE-AC44-BA32-16BF03539868}" dt="2023-02-16T04:33:59.885" v="7426"/>
          <ac:spMkLst>
            <pc:docMk/>
            <pc:sldMk cId="309053171" sldId="347"/>
            <ac:spMk id="185" creationId="{DED50EDE-4C5F-3D40-A8FA-BBCFA6B19B18}"/>
          </ac:spMkLst>
        </pc:spChg>
        <pc:spChg chg="mod">
          <ac:chgData name="Daniel Khashabi" userId="62390808-c838-45e6-be59-d6fd0d208bc8" providerId="ADAL" clId="{DBE0F76A-AFEE-AC44-BA32-16BF03539868}" dt="2023-02-16T13:49:58.158" v="7760"/>
          <ac:spMkLst>
            <pc:docMk/>
            <pc:sldMk cId="309053171" sldId="347"/>
            <ac:spMk id="194" creationId="{EDFF357D-A43A-9946-9C8C-C5208D9A46EA}"/>
          </ac:spMkLst>
        </pc:spChg>
        <pc:spChg chg="mod">
          <ac:chgData name="Daniel Khashabi" userId="62390808-c838-45e6-be59-d6fd0d208bc8" providerId="ADAL" clId="{DBE0F76A-AFEE-AC44-BA32-16BF03539868}" dt="2023-02-16T04:33:59.885" v="7426"/>
          <ac:spMkLst>
            <pc:docMk/>
            <pc:sldMk cId="309053171" sldId="347"/>
            <ac:spMk id="195" creationId="{A70D1C02-7CBD-A74A-904A-2A285E9154CD}"/>
          </ac:spMkLst>
        </pc:spChg>
        <pc:spChg chg="mod">
          <ac:chgData name="Daniel Khashabi" userId="62390808-c838-45e6-be59-d6fd0d208bc8" providerId="ADAL" clId="{DBE0F76A-AFEE-AC44-BA32-16BF03539868}" dt="2023-02-16T13:49:58.158" v="7760"/>
          <ac:spMkLst>
            <pc:docMk/>
            <pc:sldMk cId="309053171" sldId="347"/>
            <ac:spMk id="198" creationId="{AD99BFF2-26F2-1741-9FED-CA0B281A12B2}"/>
          </ac:spMkLst>
        </pc:spChg>
        <pc:spChg chg="mod">
          <ac:chgData name="Daniel Khashabi" userId="62390808-c838-45e6-be59-d6fd0d208bc8" providerId="ADAL" clId="{DBE0F76A-AFEE-AC44-BA32-16BF03539868}" dt="2023-02-16T04:33:59.885" v="7426"/>
          <ac:spMkLst>
            <pc:docMk/>
            <pc:sldMk cId="309053171" sldId="347"/>
            <ac:spMk id="199" creationId="{A521D06C-64AB-2344-9BA1-32D193F0C512}"/>
          </ac:spMkLst>
        </pc:spChg>
        <pc:spChg chg="mod">
          <ac:chgData name="Daniel Khashabi" userId="62390808-c838-45e6-be59-d6fd0d208bc8" providerId="ADAL" clId="{DBE0F76A-AFEE-AC44-BA32-16BF03539868}" dt="2023-02-16T13:49:58.158" v="7760"/>
          <ac:spMkLst>
            <pc:docMk/>
            <pc:sldMk cId="309053171" sldId="347"/>
            <ac:spMk id="200" creationId="{BD12B914-5DFB-1C4F-BC8A-44B371B0E731}"/>
          </ac:spMkLst>
        </pc:spChg>
        <pc:spChg chg="mod">
          <ac:chgData name="Daniel Khashabi" userId="62390808-c838-45e6-be59-d6fd0d208bc8" providerId="ADAL" clId="{DBE0F76A-AFEE-AC44-BA32-16BF03539868}" dt="2023-02-16T04:33:59.885" v="7426"/>
          <ac:spMkLst>
            <pc:docMk/>
            <pc:sldMk cId="309053171" sldId="347"/>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986875128" sldId="349"/>
        </pc:sldMkLst>
        <pc:spChg chg="add del mod ord">
          <ac:chgData name="Daniel Khashabi" userId="62390808-c838-45e6-be59-d6fd0d208bc8" providerId="ADAL" clId="{DBE0F76A-AFEE-AC44-BA32-16BF03539868}" dt="2023-02-16T04:29:38.273" v="7311" actId="478"/>
          <ac:spMkLst>
            <pc:docMk/>
            <pc:sldMk cId="986875128" sldId="349"/>
            <ac:spMk id="2" creationId="{C8A1A04E-8D87-267C-D612-9CF4B2CAB33F}"/>
          </ac:spMkLst>
        </pc:spChg>
        <pc:spChg chg="mod">
          <ac:chgData name="Daniel Khashabi" userId="62390808-c838-45e6-be59-d6fd0d208bc8" providerId="ADAL" clId="{DBE0F76A-AFEE-AC44-BA32-16BF03539868}" dt="2023-02-16T04:33:59.885" v="7426"/>
          <ac:spMkLst>
            <pc:docMk/>
            <pc:sldMk cId="986875128" sldId="349"/>
            <ac:spMk id="50" creationId="{98A0229A-0E65-994A-A48A-9E766E214C56}"/>
          </ac:spMkLst>
        </pc:spChg>
        <pc:spChg chg="mod">
          <ac:chgData name="Daniel Khashabi" userId="62390808-c838-45e6-be59-d6fd0d208bc8" providerId="ADAL" clId="{DBE0F76A-AFEE-AC44-BA32-16BF03539868}" dt="2023-02-16T04:33:59.885" v="7426"/>
          <ac:spMkLst>
            <pc:docMk/>
            <pc:sldMk cId="986875128" sldId="349"/>
            <ac:spMk id="51" creationId="{3649502E-21DD-1642-971F-BACEABB4E04C}"/>
          </ac:spMkLst>
        </pc:spChg>
        <pc:spChg chg="mod">
          <ac:chgData name="Daniel Khashabi" userId="62390808-c838-45e6-be59-d6fd0d208bc8" providerId="ADAL" clId="{DBE0F76A-AFEE-AC44-BA32-16BF03539868}" dt="2023-02-16T13:49:58.158" v="7760"/>
          <ac:spMkLst>
            <pc:docMk/>
            <pc:sldMk cId="986875128" sldId="349"/>
            <ac:spMk id="70" creationId="{DE101D8D-392D-CE48-A76F-F593C13CFB77}"/>
          </ac:spMkLst>
        </pc:spChg>
        <pc:spChg chg="mod">
          <ac:chgData name="Daniel Khashabi" userId="62390808-c838-45e6-be59-d6fd0d208bc8" providerId="ADAL" clId="{DBE0F76A-AFEE-AC44-BA32-16BF03539868}" dt="2023-02-16T13:49:58.158" v="7760"/>
          <ac:spMkLst>
            <pc:docMk/>
            <pc:sldMk cId="986875128" sldId="349"/>
            <ac:spMk id="71" creationId="{AF057BF2-9D6B-E249-8FBC-3B1D5B8A5CA3}"/>
          </ac:spMkLst>
        </pc:spChg>
        <pc:spChg chg="mod">
          <ac:chgData name="Daniel Khashabi" userId="62390808-c838-45e6-be59-d6fd0d208bc8" providerId="ADAL" clId="{DBE0F76A-AFEE-AC44-BA32-16BF03539868}" dt="2023-02-16T13:49:58.158" v="7760"/>
          <ac:spMkLst>
            <pc:docMk/>
            <pc:sldMk cId="986875128" sldId="349"/>
            <ac:spMk id="72" creationId="{730C91DC-46B3-DD42-BA91-16A98A899679}"/>
          </ac:spMkLst>
        </pc:spChg>
        <pc:spChg chg="mod">
          <ac:chgData name="Daniel Khashabi" userId="62390808-c838-45e6-be59-d6fd0d208bc8" providerId="ADAL" clId="{DBE0F76A-AFEE-AC44-BA32-16BF03539868}" dt="2023-02-16T13:49:58.158" v="7760"/>
          <ac:spMkLst>
            <pc:docMk/>
            <pc:sldMk cId="986875128" sldId="349"/>
            <ac:spMk id="74" creationId="{1A38F944-FD9F-1C42-9EF7-BA5E3DB86EBA}"/>
          </ac:spMkLst>
        </pc:spChg>
        <pc:spChg chg="mod">
          <ac:chgData name="Daniel Khashabi" userId="62390808-c838-45e6-be59-d6fd0d208bc8" providerId="ADAL" clId="{DBE0F76A-AFEE-AC44-BA32-16BF03539868}" dt="2023-02-16T13:49:58.158" v="7760"/>
          <ac:spMkLst>
            <pc:docMk/>
            <pc:sldMk cId="986875128" sldId="349"/>
            <ac:spMk id="75" creationId="{91549E43-B913-244E-90FF-EB6ADE692919}"/>
          </ac:spMkLst>
        </pc:spChg>
        <pc:spChg chg="mod">
          <ac:chgData name="Daniel Khashabi" userId="62390808-c838-45e6-be59-d6fd0d208bc8" providerId="ADAL" clId="{DBE0F76A-AFEE-AC44-BA32-16BF03539868}" dt="2023-02-16T13:49:58.158" v="7760"/>
          <ac:spMkLst>
            <pc:docMk/>
            <pc:sldMk cId="986875128" sldId="349"/>
            <ac:spMk id="76" creationId="{CFE7F9AF-8FB9-9E47-AA7C-B819DD96BD45}"/>
          </ac:spMkLst>
        </pc:spChg>
        <pc:spChg chg="mod">
          <ac:chgData name="Daniel Khashabi" userId="62390808-c838-45e6-be59-d6fd0d208bc8" providerId="ADAL" clId="{DBE0F76A-AFEE-AC44-BA32-16BF03539868}" dt="2023-02-16T13:49:58.158" v="7760"/>
          <ac:spMkLst>
            <pc:docMk/>
            <pc:sldMk cId="986875128" sldId="349"/>
            <ac:spMk id="77" creationId="{D1072A62-0E13-3843-8D0C-3A62E6BC9417}"/>
          </ac:spMkLst>
        </pc:spChg>
        <pc:spChg chg="mod">
          <ac:chgData name="Daniel Khashabi" userId="62390808-c838-45e6-be59-d6fd0d208bc8" providerId="ADAL" clId="{DBE0F76A-AFEE-AC44-BA32-16BF03539868}" dt="2023-02-16T13:49:58.158" v="7760"/>
          <ac:spMkLst>
            <pc:docMk/>
            <pc:sldMk cId="986875128" sldId="349"/>
            <ac:spMk id="78" creationId="{B5867DDE-FEA5-0049-9461-EB1FFEB88969}"/>
          </ac:spMkLst>
        </pc:spChg>
        <pc:spChg chg="mod">
          <ac:chgData name="Daniel Khashabi" userId="62390808-c838-45e6-be59-d6fd0d208bc8" providerId="ADAL" clId="{DBE0F76A-AFEE-AC44-BA32-16BF03539868}" dt="2023-02-16T13:49:58.158" v="7760"/>
          <ac:spMkLst>
            <pc:docMk/>
            <pc:sldMk cId="986875128" sldId="349"/>
            <ac:spMk id="79" creationId="{24DFF809-EE42-C349-914D-4808EEE0B2B2}"/>
          </ac:spMkLst>
        </pc:spChg>
        <pc:spChg chg="mod">
          <ac:chgData name="Daniel Khashabi" userId="62390808-c838-45e6-be59-d6fd0d208bc8" providerId="ADAL" clId="{DBE0F76A-AFEE-AC44-BA32-16BF03539868}" dt="2023-02-16T04:33:59.885" v="7426"/>
          <ac:spMkLst>
            <pc:docMk/>
            <pc:sldMk cId="986875128" sldId="349"/>
            <ac:spMk id="81" creationId="{0699B2A3-3B8E-414D-A3AF-577E06CECE10}"/>
          </ac:spMkLst>
        </pc:spChg>
        <pc:spChg chg="mod">
          <ac:chgData name="Daniel Khashabi" userId="62390808-c838-45e6-be59-d6fd0d208bc8" providerId="ADAL" clId="{DBE0F76A-AFEE-AC44-BA32-16BF03539868}" dt="2023-02-16T13:49:58.158" v="7760"/>
          <ac:spMkLst>
            <pc:docMk/>
            <pc:sldMk cId="986875128" sldId="349"/>
            <ac:spMk id="82" creationId="{485BEC44-F260-1145-8583-E09A6D1ADDA0}"/>
          </ac:spMkLst>
        </pc:spChg>
        <pc:spChg chg="mod">
          <ac:chgData name="Daniel Khashabi" userId="62390808-c838-45e6-be59-d6fd0d208bc8" providerId="ADAL" clId="{DBE0F76A-AFEE-AC44-BA32-16BF03539868}" dt="2023-02-16T13:49:58.158" v="7760"/>
          <ac:spMkLst>
            <pc:docMk/>
            <pc:sldMk cId="986875128" sldId="349"/>
            <ac:spMk id="83" creationId="{D285D089-1C0C-6344-B7EA-A631D2F645B7}"/>
          </ac:spMkLst>
        </pc:spChg>
        <pc:spChg chg="mod">
          <ac:chgData name="Daniel Khashabi" userId="62390808-c838-45e6-be59-d6fd0d208bc8" providerId="ADAL" clId="{DBE0F76A-AFEE-AC44-BA32-16BF03539868}" dt="2023-02-16T13:49:58.158" v="7760"/>
          <ac:spMkLst>
            <pc:docMk/>
            <pc:sldMk cId="986875128" sldId="349"/>
            <ac:spMk id="84" creationId="{E248521C-7AB4-A74B-BB41-9E9DBC05502F}"/>
          </ac:spMkLst>
        </pc:spChg>
        <pc:spChg chg="mod">
          <ac:chgData name="Daniel Khashabi" userId="62390808-c838-45e6-be59-d6fd0d208bc8" providerId="ADAL" clId="{DBE0F76A-AFEE-AC44-BA32-16BF03539868}" dt="2023-02-16T13:49:58.158" v="7760"/>
          <ac:spMkLst>
            <pc:docMk/>
            <pc:sldMk cId="986875128" sldId="349"/>
            <ac:spMk id="85" creationId="{A542D303-3E89-B948-BAE1-9C28B4C7900E}"/>
          </ac:spMkLst>
        </pc:spChg>
        <pc:spChg chg="mod">
          <ac:chgData name="Daniel Khashabi" userId="62390808-c838-45e6-be59-d6fd0d208bc8" providerId="ADAL" clId="{DBE0F76A-AFEE-AC44-BA32-16BF03539868}" dt="2023-02-16T13:49:58.158" v="7760"/>
          <ac:spMkLst>
            <pc:docMk/>
            <pc:sldMk cId="986875128" sldId="349"/>
            <ac:spMk id="86" creationId="{3557CEDB-9609-5C4E-BE7A-9A1922D84558}"/>
          </ac:spMkLst>
        </pc:spChg>
        <pc:spChg chg="mod">
          <ac:chgData name="Daniel Khashabi" userId="62390808-c838-45e6-be59-d6fd0d208bc8" providerId="ADAL" clId="{DBE0F76A-AFEE-AC44-BA32-16BF03539868}" dt="2023-02-16T13:49:58.158" v="7760"/>
          <ac:spMkLst>
            <pc:docMk/>
            <pc:sldMk cId="986875128" sldId="349"/>
            <ac:spMk id="87" creationId="{FD0CC76B-5E71-8C4B-B186-6D1471C8CD67}"/>
          </ac:spMkLst>
        </pc:spChg>
        <pc:spChg chg="mod">
          <ac:chgData name="Daniel Khashabi" userId="62390808-c838-45e6-be59-d6fd0d208bc8" providerId="ADAL" clId="{DBE0F76A-AFEE-AC44-BA32-16BF03539868}" dt="2023-02-16T13:49:58.158" v="7760"/>
          <ac:spMkLst>
            <pc:docMk/>
            <pc:sldMk cId="986875128" sldId="349"/>
            <ac:spMk id="93" creationId="{2E61486C-7C7C-CF4A-BF55-2488DDD06CBA}"/>
          </ac:spMkLst>
        </pc:spChg>
        <pc:spChg chg="mod">
          <ac:chgData name="Daniel Khashabi" userId="62390808-c838-45e6-be59-d6fd0d208bc8" providerId="ADAL" clId="{DBE0F76A-AFEE-AC44-BA32-16BF03539868}" dt="2023-02-16T13:49:58.158" v="7760"/>
          <ac:spMkLst>
            <pc:docMk/>
            <pc:sldMk cId="986875128" sldId="349"/>
            <ac:spMk id="94" creationId="{FAED948E-E8BC-B542-96E5-C16F47F16A92}"/>
          </ac:spMkLst>
        </pc:spChg>
        <pc:spChg chg="mod">
          <ac:chgData name="Daniel Khashabi" userId="62390808-c838-45e6-be59-d6fd0d208bc8" providerId="ADAL" clId="{DBE0F76A-AFEE-AC44-BA32-16BF03539868}" dt="2023-02-16T13:49:58.158" v="7760"/>
          <ac:spMkLst>
            <pc:docMk/>
            <pc:sldMk cId="986875128" sldId="349"/>
            <ac:spMk id="95" creationId="{B62B8F78-5C39-C145-B3C5-F9490727FE2B}"/>
          </ac:spMkLst>
        </pc:spChg>
        <pc:spChg chg="mod">
          <ac:chgData name="Daniel Khashabi" userId="62390808-c838-45e6-be59-d6fd0d208bc8" providerId="ADAL" clId="{DBE0F76A-AFEE-AC44-BA32-16BF03539868}" dt="2023-02-16T04:33:59.885" v="7426"/>
          <ac:spMkLst>
            <pc:docMk/>
            <pc:sldMk cId="986875128" sldId="349"/>
            <ac:spMk id="96" creationId="{20A6FC83-57DF-014A-87E0-1B5614DFB884}"/>
          </ac:spMkLst>
        </pc:spChg>
        <pc:spChg chg="mod">
          <ac:chgData name="Daniel Khashabi" userId="62390808-c838-45e6-be59-d6fd0d208bc8" providerId="ADAL" clId="{DBE0F76A-AFEE-AC44-BA32-16BF03539868}" dt="2023-02-16T04:33:59.885" v="7426"/>
          <ac:spMkLst>
            <pc:docMk/>
            <pc:sldMk cId="986875128" sldId="349"/>
            <ac:spMk id="97" creationId="{6D6C0EF3-9A48-6042-84AB-D28C74DA20AD}"/>
          </ac:spMkLst>
        </pc:spChg>
        <pc:spChg chg="mod">
          <ac:chgData name="Daniel Khashabi" userId="62390808-c838-45e6-be59-d6fd0d208bc8" providerId="ADAL" clId="{DBE0F76A-AFEE-AC44-BA32-16BF03539868}" dt="2023-02-16T04:33:59.885" v="7426"/>
          <ac:spMkLst>
            <pc:docMk/>
            <pc:sldMk cId="986875128" sldId="349"/>
            <ac:spMk id="98" creationId="{276A6F90-89C1-8046-A06E-32E388A4C982}"/>
          </ac:spMkLst>
        </pc:spChg>
        <pc:spChg chg="mod">
          <ac:chgData name="Daniel Khashabi" userId="62390808-c838-45e6-be59-d6fd0d208bc8" providerId="ADAL" clId="{DBE0F76A-AFEE-AC44-BA32-16BF03539868}" dt="2023-02-16T13:49:58.158" v="7760"/>
          <ac:spMkLst>
            <pc:docMk/>
            <pc:sldMk cId="986875128" sldId="349"/>
            <ac:spMk id="99" creationId="{B0204399-681E-6C49-9E5C-CC0F2EBC7595}"/>
          </ac:spMkLst>
        </pc:spChg>
        <pc:spChg chg="mod">
          <ac:chgData name="Daniel Khashabi" userId="62390808-c838-45e6-be59-d6fd0d208bc8" providerId="ADAL" clId="{DBE0F76A-AFEE-AC44-BA32-16BF03539868}" dt="2023-02-16T13:49:58.158" v="7760"/>
          <ac:spMkLst>
            <pc:docMk/>
            <pc:sldMk cId="986875128" sldId="349"/>
            <ac:spMk id="100" creationId="{C88A8753-B2AE-C347-8881-9E9BFB6849E7}"/>
          </ac:spMkLst>
        </pc:spChg>
        <pc:spChg chg="mod">
          <ac:chgData name="Daniel Khashabi" userId="62390808-c838-45e6-be59-d6fd0d208bc8" providerId="ADAL" clId="{DBE0F76A-AFEE-AC44-BA32-16BF03539868}" dt="2023-02-16T13:49:58.158" v="7760"/>
          <ac:spMkLst>
            <pc:docMk/>
            <pc:sldMk cId="986875128" sldId="349"/>
            <ac:spMk id="101" creationId="{289A04BF-85E0-834E-BAB6-DBB4550B3940}"/>
          </ac:spMkLst>
        </pc:spChg>
        <pc:spChg chg="mod">
          <ac:chgData name="Daniel Khashabi" userId="62390808-c838-45e6-be59-d6fd0d208bc8" providerId="ADAL" clId="{DBE0F76A-AFEE-AC44-BA32-16BF03539868}" dt="2023-02-16T13:49:58.158" v="7760"/>
          <ac:spMkLst>
            <pc:docMk/>
            <pc:sldMk cId="986875128" sldId="349"/>
            <ac:spMk id="102" creationId="{631EE394-6E66-9F4F-AB28-9A96FE7CAF8B}"/>
          </ac:spMkLst>
        </pc:spChg>
        <pc:spChg chg="mod">
          <ac:chgData name="Daniel Khashabi" userId="62390808-c838-45e6-be59-d6fd0d208bc8" providerId="ADAL" clId="{DBE0F76A-AFEE-AC44-BA32-16BF03539868}" dt="2023-02-16T13:49:58.158" v="7760"/>
          <ac:spMkLst>
            <pc:docMk/>
            <pc:sldMk cId="986875128" sldId="349"/>
            <ac:spMk id="103" creationId="{6C486C2D-68DA-A54D-A5C4-4B5B0B3B8B73}"/>
          </ac:spMkLst>
        </pc:spChg>
        <pc:spChg chg="mod">
          <ac:chgData name="Daniel Khashabi" userId="62390808-c838-45e6-be59-d6fd0d208bc8" providerId="ADAL" clId="{DBE0F76A-AFEE-AC44-BA32-16BF03539868}" dt="2023-02-16T13:49:58.158" v="7760"/>
          <ac:spMkLst>
            <pc:docMk/>
            <pc:sldMk cId="986875128" sldId="349"/>
            <ac:spMk id="104" creationId="{F70F58BE-CCAE-F645-A328-47C1EAC54035}"/>
          </ac:spMkLst>
        </pc:spChg>
        <pc:spChg chg="mod">
          <ac:chgData name="Daniel Khashabi" userId="62390808-c838-45e6-be59-d6fd0d208bc8" providerId="ADAL" clId="{DBE0F76A-AFEE-AC44-BA32-16BF03539868}" dt="2023-02-16T13:49:58.158" v="7760"/>
          <ac:spMkLst>
            <pc:docMk/>
            <pc:sldMk cId="986875128" sldId="349"/>
            <ac:spMk id="105" creationId="{FE219746-6458-2648-BFF2-1638E7F0E56F}"/>
          </ac:spMkLst>
        </pc:spChg>
        <pc:spChg chg="mod">
          <ac:chgData name="Daniel Khashabi" userId="62390808-c838-45e6-be59-d6fd0d208bc8" providerId="ADAL" clId="{DBE0F76A-AFEE-AC44-BA32-16BF03539868}" dt="2023-02-16T13:49:58.158" v="7760"/>
          <ac:spMkLst>
            <pc:docMk/>
            <pc:sldMk cId="986875128" sldId="349"/>
            <ac:spMk id="106" creationId="{CC39E4D5-0122-404D-AF07-8A0976CE0F90}"/>
          </ac:spMkLst>
        </pc:spChg>
        <pc:spChg chg="mod">
          <ac:chgData name="Daniel Khashabi" userId="62390808-c838-45e6-be59-d6fd0d208bc8" providerId="ADAL" clId="{DBE0F76A-AFEE-AC44-BA32-16BF03539868}" dt="2023-02-16T13:49:58.158" v="7760"/>
          <ac:spMkLst>
            <pc:docMk/>
            <pc:sldMk cId="986875128" sldId="349"/>
            <ac:spMk id="107" creationId="{869B3C99-29C1-8B4B-96BE-A1AF2836059F}"/>
          </ac:spMkLst>
        </pc:spChg>
        <pc:spChg chg="mod">
          <ac:chgData name="Daniel Khashabi" userId="62390808-c838-45e6-be59-d6fd0d208bc8" providerId="ADAL" clId="{DBE0F76A-AFEE-AC44-BA32-16BF03539868}" dt="2023-02-16T13:49:58.158" v="7760"/>
          <ac:spMkLst>
            <pc:docMk/>
            <pc:sldMk cId="986875128" sldId="349"/>
            <ac:spMk id="108" creationId="{64A89667-1B61-D84C-8396-266EF010A525}"/>
          </ac:spMkLst>
        </pc:spChg>
        <pc:spChg chg="mod">
          <ac:chgData name="Daniel Khashabi" userId="62390808-c838-45e6-be59-d6fd0d208bc8" providerId="ADAL" clId="{DBE0F76A-AFEE-AC44-BA32-16BF03539868}" dt="2023-02-16T13:49:58.158" v="7760"/>
          <ac:spMkLst>
            <pc:docMk/>
            <pc:sldMk cId="986875128" sldId="349"/>
            <ac:spMk id="109" creationId="{7B63A695-A0C7-D649-B5DD-122BBCB3D254}"/>
          </ac:spMkLst>
        </pc:spChg>
        <pc:spChg chg="mod">
          <ac:chgData name="Daniel Khashabi" userId="62390808-c838-45e6-be59-d6fd0d208bc8" providerId="ADAL" clId="{DBE0F76A-AFEE-AC44-BA32-16BF03539868}" dt="2023-02-16T13:49:58.158" v="7760"/>
          <ac:spMkLst>
            <pc:docMk/>
            <pc:sldMk cId="986875128" sldId="349"/>
            <ac:spMk id="110" creationId="{F0DCA6BB-A31D-DC41-A4C9-C2923C3B6F21}"/>
          </ac:spMkLst>
        </pc:spChg>
        <pc:spChg chg="mod">
          <ac:chgData name="Daniel Khashabi" userId="62390808-c838-45e6-be59-d6fd0d208bc8" providerId="ADAL" clId="{DBE0F76A-AFEE-AC44-BA32-16BF03539868}" dt="2023-02-16T13:49:58.158" v="7760"/>
          <ac:spMkLst>
            <pc:docMk/>
            <pc:sldMk cId="986875128" sldId="349"/>
            <ac:spMk id="111" creationId="{F5A97E85-0225-1E46-A085-02FCCC792A02}"/>
          </ac:spMkLst>
        </pc:spChg>
        <pc:spChg chg="mod">
          <ac:chgData name="Daniel Khashabi" userId="62390808-c838-45e6-be59-d6fd0d208bc8" providerId="ADAL" clId="{DBE0F76A-AFEE-AC44-BA32-16BF03539868}" dt="2023-02-16T13:49:58.158" v="7760"/>
          <ac:spMkLst>
            <pc:docMk/>
            <pc:sldMk cId="986875128" sldId="349"/>
            <ac:spMk id="112" creationId="{97C5A434-FA81-A04D-A77B-DC0A945AB849}"/>
          </ac:spMkLst>
        </pc:spChg>
        <pc:spChg chg="mod">
          <ac:chgData name="Daniel Khashabi" userId="62390808-c838-45e6-be59-d6fd0d208bc8" providerId="ADAL" clId="{DBE0F76A-AFEE-AC44-BA32-16BF03539868}" dt="2023-02-16T13:49:58.158" v="7760"/>
          <ac:spMkLst>
            <pc:docMk/>
            <pc:sldMk cId="986875128" sldId="349"/>
            <ac:spMk id="113" creationId="{0C6578E8-0778-B145-8F5F-1C179B55F37C}"/>
          </ac:spMkLst>
        </pc:spChg>
        <pc:spChg chg="mod">
          <ac:chgData name="Daniel Khashabi" userId="62390808-c838-45e6-be59-d6fd0d208bc8" providerId="ADAL" clId="{DBE0F76A-AFEE-AC44-BA32-16BF03539868}" dt="2023-02-16T13:49:58.158" v="7760"/>
          <ac:spMkLst>
            <pc:docMk/>
            <pc:sldMk cId="986875128" sldId="349"/>
            <ac:spMk id="114" creationId="{34DA400A-6EAC-B244-90C9-E2C76E3CE8B1}"/>
          </ac:spMkLst>
        </pc:spChg>
        <pc:spChg chg="mod">
          <ac:chgData name="Daniel Khashabi" userId="62390808-c838-45e6-be59-d6fd0d208bc8" providerId="ADAL" clId="{DBE0F76A-AFEE-AC44-BA32-16BF03539868}" dt="2023-02-16T13:49:58.158" v="7760"/>
          <ac:spMkLst>
            <pc:docMk/>
            <pc:sldMk cId="986875128" sldId="349"/>
            <ac:spMk id="115" creationId="{2D7BF61E-70E5-7B42-A443-1515BC3FC19A}"/>
          </ac:spMkLst>
        </pc:spChg>
        <pc:spChg chg="mod">
          <ac:chgData name="Daniel Khashabi" userId="62390808-c838-45e6-be59-d6fd0d208bc8" providerId="ADAL" clId="{DBE0F76A-AFEE-AC44-BA32-16BF03539868}" dt="2023-02-16T13:49:58.158" v="7760"/>
          <ac:spMkLst>
            <pc:docMk/>
            <pc:sldMk cId="986875128" sldId="349"/>
            <ac:spMk id="116" creationId="{08D29459-9A76-6445-B967-14977057901D}"/>
          </ac:spMkLst>
        </pc:spChg>
        <pc:spChg chg="mod">
          <ac:chgData name="Daniel Khashabi" userId="62390808-c838-45e6-be59-d6fd0d208bc8" providerId="ADAL" clId="{DBE0F76A-AFEE-AC44-BA32-16BF03539868}" dt="2023-02-16T13:49:58.158" v="7760"/>
          <ac:spMkLst>
            <pc:docMk/>
            <pc:sldMk cId="986875128" sldId="349"/>
            <ac:spMk id="117" creationId="{9CF46DE8-0686-8347-99CE-36822CB5A4C5}"/>
          </ac:spMkLst>
        </pc:spChg>
        <pc:spChg chg="mod">
          <ac:chgData name="Daniel Khashabi" userId="62390808-c838-45e6-be59-d6fd0d208bc8" providerId="ADAL" clId="{DBE0F76A-AFEE-AC44-BA32-16BF03539868}" dt="2023-02-16T04:33:59.885" v="7426"/>
          <ac:spMkLst>
            <pc:docMk/>
            <pc:sldMk cId="986875128" sldId="349"/>
            <ac:spMk id="118" creationId="{73EEE44B-3585-894E-B4F8-4CE38DFFE62D}"/>
          </ac:spMkLst>
        </pc:spChg>
        <pc:spChg chg="mod">
          <ac:chgData name="Daniel Khashabi" userId="62390808-c838-45e6-be59-d6fd0d208bc8" providerId="ADAL" clId="{DBE0F76A-AFEE-AC44-BA32-16BF03539868}" dt="2023-02-16T04:33:59.885" v="7426"/>
          <ac:spMkLst>
            <pc:docMk/>
            <pc:sldMk cId="986875128" sldId="349"/>
            <ac:spMk id="119" creationId="{F0F7AF7B-3877-754A-9EAE-7D971B6F9519}"/>
          </ac:spMkLst>
        </pc:spChg>
        <pc:spChg chg="mod ord">
          <ac:chgData name="Daniel Khashabi" userId="62390808-c838-45e6-be59-d6fd0d208bc8" providerId="ADAL" clId="{DBE0F76A-AFEE-AC44-BA32-16BF03539868}" dt="2023-02-16T13:49:58.158" v="7760"/>
          <ac:spMkLst>
            <pc:docMk/>
            <pc:sldMk cId="986875128" sldId="349"/>
            <ac:spMk id="120" creationId="{56F3AE29-30C1-2049-8B1B-D7B60347AD5A}"/>
          </ac:spMkLst>
        </pc:spChg>
        <pc:spChg chg="del">
          <ac:chgData name="Daniel Khashabi" userId="62390808-c838-45e6-be59-d6fd0d208bc8" providerId="ADAL" clId="{DBE0F76A-AFEE-AC44-BA32-16BF03539868}" dt="2023-02-16T04:29:36.370" v="7310" actId="478"/>
          <ac:spMkLst>
            <pc:docMk/>
            <pc:sldMk cId="986875128" sldId="349"/>
            <ac:spMk id="122" creationId="{FF5E74C9-A5CD-6F40-A4BA-762E8454B052}"/>
          </ac:spMkLst>
        </pc:spChg>
        <pc:spChg chg="mod ord">
          <ac:chgData name="Daniel Khashabi" userId="62390808-c838-45e6-be59-d6fd0d208bc8" providerId="ADAL" clId="{DBE0F76A-AFEE-AC44-BA32-16BF03539868}" dt="2023-02-16T04:32:41.671" v="7401"/>
          <ac:spMkLst>
            <pc:docMk/>
            <pc:sldMk cId="986875128" sldId="349"/>
            <ac:spMk id="123" creationId="{1844A5FD-77DB-C640-8384-2AC1B5ABB54C}"/>
          </ac:spMkLst>
        </pc:spChg>
        <pc:spChg chg="mod">
          <ac:chgData name="Daniel Khashabi" userId="62390808-c838-45e6-be59-d6fd0d208bc8" providerId="ADAL" clId="{DBE0F76A-AFEE-AC44-BA32-16BF03539868}" dt="2023-02-16T13:49:58.158" v="7760"/>
          <ac:spMkLst>
            <pc:docMk/>
            <pc:sldMk cId="986875128" sldId="349"/>
            <ac:spMk id="124" creationId="{4E79B6EB-C451-D04B-B1B0-087954287C6F}"/>
          </ac:spMkLst>
        </pc:spChg>
        <pc:spChg chg="mod">
          <ac:chgData name="Daniel Khashabi" userId="62390808-c838-45e6-be59-d6fd0d208bc8" providerId="ADAL" clId="{DBE0F76A-AFEE-AC44-BA32-16BF03539868}" dt="2023-02-16T13:49:58.158" v="7760"/>
          <ac:spMkLst>
            <pc:docMk/>
            <pc:sldMk cId="986875128" sldId="349"/>
            <ac:spMk id="125" creationId="{D39D8EA6-94BF-C944-90F0-487881524E96}"/>
          </ac:spMkLst>
        </pc:spChg>
        <pc:spChg chg="mod">
          <ac:chgData name="Daniel Khashabi" userId="62390808-c838-45e6-be59-d6fd0d208bc8" providerId="ADAL" clId="{DBE0F76A-AFEE-AC44-BA32-16BF03539868}" dt="2023-02-16T13:49:58.158" v="7760"/>
          <ac:spMkLst>
            <pc:docMk/>
            <pc:sldMk cId="986875128" sldId="349"/>
            <ac:spMk id="126" creationId="{B61BD32E-0168-5441-9282-F21A55FE1604}"/>
          </ac:spMkLst>
        </pc:spChg>
        <pc:spChg chg="mod">
          <ac:chgData name="Daniel Khashabi" userId="62390808-c838-45e6-be59-d6fd0d208bc8" providerId="ADAL" clId="{DBE0F76A-AFEE-AC44-BA32-16BF03539868}" dt="2023-02-16T13:49:58.158" v="7760"/>
          <ac:spMkLst>
            <pc:docMk/>
            <pc:sldMk cId="986875128" sldId="349"/>
            <ac:spMk id="127" creationId="{5063524F-251F-C44B-AA39-5AA181F58DDD}"/>
          </ac:spMkLst>
        </pc:spChg>
        <pc:spChg chg="mod">
          <ac:chgData name="Daniel Khashabi" userId="62390808-c838-45e6-be59-d6fd0d208bc8" providerId="ADAL" clId="{DBE0F76A-AFEE-AC44-BA32-16BF03539868}" dt="2023-02-16T04:33:59.885" v="7426"/>
          <ac:spMkLst>
            <pc:docMk/>
            <pc:sldMk cId="986875128" sldId="349"/>
            <ac:spMk id="128" creationId="{731B846A-C5A9-5A4B-9377-7E1921B50F8E}"/>
          </ac:spMkLst>
        </pc:spChg>
        <pc:spChg chg="mod">
          <ac:chgData name="Daniel Khashabi" userId="62390808-c838-45e6-be59-d6fd0d208bc8" providerId="ADAL" clId="{DBE0F76A-AFEE-AC44-BA32-16BF03539868}" dt="2023-02-16T04:33:59.885" v="7426"/>
          <ac:spMkLst>
            <pc:docMk/>
            <pc:sldMk cId="986875128" sldId="349"/>
            <ac:spMk id="129" creationId="{0E613D49-C154-6840-B48E-9022C64E7B06}"/>
          </ac:spMkLst>
        </pc:spChg>
        <pc:spChg chg="mod">
          <ac:chgData name="Daniel Khashabi" userId="62390808-c838-45e6-be59-d6fd0d208bc8" providerId="ADAL" clId="{DBE0F76A-AFEE-AC44-BA32-16BF03539868}" dt="2023-02-16T04:33:59.885" v="7426"/>
          <ac:spMkLst>
            <pc:docMk/>
            <pc:sldMk cId="986875128" sldId="349"/>
            <ac:spMk id="130" creationId="{4DC2E29A-5B02-B947-AAE1-1EF7A80E15E2}"/>
          </ac:spMkLst>
        </pc:spChg>
        <pc:spChg chg="mod">
          <ac:chgData name="Daniel Khashabi" userId="62390808-c838-45e6-be59-d6fd0d208bc8" providerId="ADAL" clId="{DBE0F76A-AFEE-AC44-BA32-16BF03539868}" dt="2023-02-16T04:33:59.885" v="7426"/>
          <ac:spMkLst>
            <pc:docMk/>
            <pc:sldMk cId="986875128" sldId="349"/>
            <ac:spMk id="131" creationId="{884FC12A-0129-4F4F-9451-AADE3FF0302A}"/>
          </ac:spMkLst>
        </pc:spChg>
        <pc:spChg chg="mod">
          <ac:chgData name="Daniel Khashabi" userId="62390808-c838-45e6-be59-d6fd0d208bc8" providerId="ADAL" clId="{DBE0F76A-AFEE-AC44-BA32-16BF03539868}" dt="2023-02-16T04:33:59.885" v="7426"/>
          <ac:spMkLst>
            <pc:docMk/>
            <pc:sldMk cId="986875128" sldId="349"/>
            <ac:spMk id="132" creationId="{563A26FC-F8F6-534F-BEE4-B53D1382B65B}"/>
          </ac:spMkLst>
        </pc:spChg>
        <pc:spChg chg="mod">
          <ac:chgData name="Daniel Khashabi" userId="62390808-c838-45e6-be59-d6fd0d208bc8" providerId="ADAL" clId="{DBE0F76A-AFEE-AC44-BA32-16BF03539868}" dt="2023-02-16T13:49:58.158" v="7760"/>
          <ac:spMkLst>
            <pc:docMk/>
            <pc:sldMk cId="986875128" sldId="349"/>
            <ac:spMk id="133" creationId="{BA5EB9BF-1C8D-6345-B5F3-45C1DD035B13}"/>
          </ac:spMkLst>
        </pc:spChg>
        <pc:spChg chg="del">
          <ac:chgData name="Daniel Khashabi" userId="62390808-c838-45e6-be59-d6fd0d208bc8" providerId="ADAL" clId="{DBE0F76A-AFEE-AC44-BA32-16BF03539868}" dt="2023-02-16T04:29:32.291" v="7309" actId="478"/>
          <ac:spMkLst>
            <pc:docMk/>
            <pc:sldMk cId="986875128" sldId="349"/>
            <ac:spMk id="134" creationId="{4DB7475E-3020-9749-A975-5DE94989783B}"/>
          </ac:spMkLst>
        </pc:spChg>
        <pc:spChg chg="mod">
          <ac:chgData name="Daniel Khashabi" userId="62390808-c838-45e6-be59-d6fd0d208bc8" providerId="ADAL" clId="{DBE0F76A-AFEE-AC44-BA32-16BF03539868}" dt="2023-02-16T13:49:58.158" v="7760"/>
          <ac:spMkLst>
            <pc:docMk/>
            <pc:sldMk cId="986875128" sldId="349"/>
            <ac:spMk id="143" creationId="{B7508439-8FAA-E04E-BA0F-01A24E2DBBD8}"/>
          </ac:spMkLst>
        </pc:spChg>
        <pc:spChg chg="mod">
          <ac:chgData name="Daniel Khashabi" userId="62390808-c838-45e6-be59-d6fd0d208bc8" providerId="ADAL" clId="{DBE0F76A-AFEE-AC44-BA32-16BF03539868}" dt="2023-02-16T13:49:58.158" v="7760"/>
          <ac:spMkLst>
            <pc:docMk/>
            <pc:sldMk cId="986875128" sldId="349"/>
            <ac:spMk id="144" creationId="{FBD654FA-5BA2-8D45-9F65-B0BC4FE0FB02}"/>
          </ac:spMkLst>
        </pc:spChg>
        <pc:spChg chg="mod">
          <ac:chgData name="Daniel Khashabi" userId="62390808-c838-45e6-be59-d6fd0d208bc8" providerId="ADAL" clId="{DBE0F76A-AFEE-AC44-BA32-16BF03539868}" dt="2023-02-16T13:49:58.158" v="7760"/>
          <ac:spMkLst>
            <pc:docMk/>
            <pc:sldMk cId="986875128" sldId="349"/>
            <ac:spMk id="145" creationId="{0B24ED8E-F118-FC4E-B1C7-672F6CA030F7}"/>
          </ac:spMkLst>
        </pc:spChg>
        <pc:spChg chg="mod">
          <ac:chgData name="Daniel Khashabi" userId="62390808-c838-45e6-be59-d6fd0d208bc8" providerId="ADAL" clId="{DBE0F76A-AFEE-AC44-BA32-16BF03539868}" dt="2023-02-16T13:49:58.158" v="7760"/>
          <ac:spMkLst>
            <pc:docMk/>
            <pc:sldMk cId="986875128" sldId="349"/>
            <ac:spMk id="146" creationId="{D6F63CC7-15CD-D349-8859-66124BD874ED}"/>
          </ac:spMkLst>
        </pc:spChg>
        <pc:spChg chg="mod">
          <ac:chgData name="Daniel Khashabi" userId="62390808-c838-45e6-be59-d6fd0d208bc8" providerId="ADAL" clId="{DBE0F76A-AFEE-AC44-BA32-16BF03539868}" dt="2023-02-16T13:49:58.158" v="7760"/>
          <ac:spMkLst>
            <pc:docMk/>
            <pc:sldMk cId="986875128" sldId="349"/>
            <ac:spMk id="147" creationId="{C556F6AF-5963-504F-989A-FB40DB623E05}"/>
          </ac:spMkLst>
        </pc:spChg>
        <pc:spChg chg="mod">
          <ac:chgData name="Daniel Khashabi" userId="62390808-c838-45e6-be59-d6fd0d208bc8" providerId="ADAL" clId="{DBE0F76A-AFEE-AC44-BA32-16BF03539868}" dt="2023-02-16T13:49:58.158" v="7760"/>
          <ac:spMkLst>
            <pc:docMk/>
            <pc:sldMk cId="986875128" sldId="349"/>
            <ac:spMk id="148" creationId="{7EAD415F-63DE-EB43-A7A2-F45C61798465}"/>
          </ac:spMkLst>
        </pc:spChg>
        <pc:spChg chg="mod">
          <ac:chgData name="Daniel Khashabi" userId="62390808-c838-45e6-be59-d6fd0d208bc8" providerId="ADAL" clId="{DBE0F76A-AFEE-AC44-BA32-16BF03539868}" dt="2023-02-16T13:49:58.158" v="7760"/>
          <ac:spMkLst>
            <pc:docMk/>
            <pc:sldMk cId="986875128" sldId="349"/>
            <ac:spMk id="149" creationId="{F92B470B-D922-F042-867E-B1AF31F53814}"/>
          </ac:spMkLst>
        </pc:spChg>
        <pc:spChg chg="mod">
          <ac:chgData name="Daniel Khashabi" userId="62390808-c838-45e6-be59-d6fd0d208bc8" providerId="ADAL" clId="{DBE0F76A-AFEE-AC44-BA32-16BF03539868}" dt="2023-02-16T13:49:58.158" v="7760"/>
          <ac:spMkLst>
            <pc:docMk/>
            <pc:sldMk cId="986875128" sldId="349"/>
            <ac:spMk id="150" creationId="{D5C803EA-95C9-8F46-8E1F-70FC48EA99C3}"/>
          </ac:spMkLst>
        </pc:spChg>
        <pc:spChg chg="mod">
          <ac:chgData name="Daniel Khashabi" userId="62390808-c838-45e6-be59-d6fd0d208bc8" providerId="ADAL" clId="{DBE0F76A-AFEE-AC44-BA32-16BF03539868}" dt="2023-02-16T13:49:58.158" v="7760"/>
          <ac:spMkLst>
            <pc:docMk/>
            <pc:sldMk cId="986875128" sldId="349"/>
            <ac:spMk id="151" creationId="{C9A0AFE1-2C23-C746-A807-955038252BA2}"/>
          </ac:spMkLst>
        </pc:spChg>
        <pc:spChg chg="mod">
          <ac:chgData name="Daniel Khashabi" userId="62390808-c838-45e6-be59-d6fd0d208bc8" providerId="ADAL" clId="{DBE0F76A-AFEE-AC44-BA32-16BF03539868}" dt="2023-02-16T13:49:58.158" v="7760"/>
          <ac:spMkLst>
            <pc:docMk/>
            <pc:sldMk cId="986875128" sldId="349"/>
            <ac:spMk id="153" creationId="{4DCD0D15-2948-5C49-B702-B424B826CFBA}"/>
          </ac:spMkLst>
        </pc:spChg>
        <pc:spChg chg="mod">
          <ac:chgData name="Daniel Khashabi" userId="62390808-c838-45e6-be59-d6fd0d208bc8" providerId="ADAL" clId="{DBE0F76A-AFEE-AC44-BA32-16BF03539868}" dt="2023-02-16T13:49:58.158" v="7760"/>
          <ac:spMkLst>
            <pc:docMk/>
            <pc:sldMk cId="986875128" sldId="349"/>
            <ac:spMk id="154" creationId="{F60421B2-6847-DA43-8335-25E8978671EB}"/>
          </ac:spMkLst>
        </pc:spChg>
        <pc:spChg chg="mod">
          <ac:chgData name="Daniel Khashabi" userId="62390808-c838-45e6-be59-d6fd0d208bc8" providerId="ADAL" clId="{DBE0F76A-AFEE-AC44-BA32-16BF03539868}" dt="2023-02-16T13:49:58.158" v="7760"/>
          <ac:spMkLst>
            <pc:docMk/>
            <pc:sldMk cId="986875128" sldId="349"/>
            <ac:spMk id="155" creationId="{D869AB43-57B9-9F48-95FC-2969B414915A}"/>
          </ac:spMkLst>
        </pc:spChg>
        <pc:spChg chg="mod">
          <ac:chgData name="Daniel Khashabi" userId="62390808-c838-45e6-be59-d6fd0d208bc8" providerId="ADAL" clId="{DBE0F76A-AFEE-AC44-BA32-16BF03539868}" dt="2023-02-16T13:49:58.158" v="7760"/>
          <ac:spMkLst>
            <pc:docMk/>
            <pc:sldMk cId="986875128" sldId="349"/>
            <ac:spMk id="156" creationId="{F3AA86DF-7ED5-E845-B126-E8D66DFA4416}"/>
          </ac:spMkLst>
        </pc:spChg>
        <pc:spChg chg="mod">
          <ac:chgData name="Daniel Khashabi" userId="62390808-c838-45e6-be59-d6fd0d208bc8" providerId="ADAL" clId="{DBE0F76A-AFEE-AC44-BA32-16BF03539868}" dt="2023-02-16T13:49:58.158" v="7760"/>
          <ac:spMkLst>
            <pc:docMk/>
            <pc:sldMk cId="986875128" sldId="349"/>
            <ac:spMk id="157" creationId="{049529E1-0B4F-164B-AE6E-CC1335477CBF}"/>
          </ac:spMkLst>
        </pc:spChg>
        <pc:spChg chg="mod">
          <ac:chgData name="Daniel Khashabi" userId="62390808-c838-45e6-be59-d6fd0d208bc8" providerId="ADAL" clId="{DBE0F76A-AFEE-AC44-BA32-16BF03539868}" dt="2023-02-16T13:49:58.158" v="7760"/>
          <ac:spMkLst>
            <pc:docMk/>
            <pc:sldMk cId="986875128" sldId="349"/>
            <ac:spMk id="158" creationId="{0DAD38EF-F205-2144-90B1-15E45B3FE01A}"/>
          </ac:spMkLst>
        </pc:spChg>
        <pc:spChg chg="mod">
          <ac:chgData name="Daniel Khashabi" userId="62390808-c838-45e6-be59-d6fd0d208bc8" providerId="ADAL" clId="{DBE0F76A-AFEE-AC44-BA32-16BF03539868}" dt="2023-02-16T13:49:58.158" v="7760"/>
          <ac:spMkLst>
            <pc:docMk/>
            <pc:sldMk cId="986875128" sldId="349"/>
            <ac:spMk id="159" creationId="{9475EEB9-A7EE-8F45-8FD8-2D84E2F5222E}"/>
          </ac:spMkLst>
        </pc:spChg>
        <pc:spChg chg="mod">
          <ac:chgData name="Daniel Khashabi" userId="62390808-c838-45e6-be59-d6fd0d208bc8" providerId="ADAL" clId="{DBE0F76A-AFEE-AC44-BA32-16BF03539868}" dt="2023-02-16T13:49:58.158" v="7760"/>
          <ac:spMkLst>
            <pc:docMk/>
            <pc:sldMk cId="986875128" sldId="349"/>
            <ac:spMk id="160" creationId="{12A95AFB-626B-0B4E-8C17-06CD0B92655F}"/>
          </ac:spMkLst>
        </pc:spChg>
        <pc:spChg chg="mod">
          <ac:chgData name="Daniel Khashabi" userId="62390808-c838-45e6-be59-d6fd0d208bc8" providerId="ADAL" clId="{DBE0F76A-AFEE-AC44-BA32-16BF03539868}" dt="2023-02-16T13:49:58.158" v="7760"/>
          <ac:spMkLst>
            <pc:docMk/>
            <pc:sldMk cId="986875128" sldId="349"/>
            <ac:spMk id="161" creationId="{92042E64-F626-D042-ACC7-AC101D5D4346}"/>
          </ac:spMkLst>
        </pc:spChg>
        <pc:spChg chg="mod">
          <ac:chgData name="Daniel Khashabi" userId="62390808-c838-45e6-be59-d6fd0d208bc8" providerId="ADAL" clId="{DBE0F76A-AFEE-AC44-BA32-16BF03539868}" dt="2023-02-16T04:33:59.885" v="7426"/>
          <ac:spMkLst>
            <pc:docMk/>
            <pc:sldMk cId="986875128" sldId="349"/>
            <ac:spMk id="162" creationId="{4CA7D8E9-F94A-3648-80B9-DCC422F2403B}"/>
          </ac:spMkLst>
        </pc:spChg>
        <pc:spChg chg="mod">
          <ac:chgData name="Daniel Khashabi" userId="62390808-c838-45e6-be59-d6fd0d208bc8" providerId="ADAL" clId="{DBE0F76A-AFEE-AC44-BA32-16BF03539868}" dt="2023-02-16T04:33:59.885" v="7426"/>
          <ac:spMkLst>
            <pc:docMk/>
            <pc:sldMk cId="986875128" sldId="349"/>
            <ac:spMk id="163" creationId="{CF14063D-2F76-D341-8575-DFC58CC43FAD}"/>
          </ac:spMkLst>
        </pc:spChg>
        <pc:spChg chg="mod">
          <ac:chgData name="Daniel Khashabi" userId="62390808-c838-45e6-be59-d6fd0d208bc8" providerId="ADAL" clId="{DBE0F76A-AFEE-AC44-BA32-16BF03539868}" dt="2023-02-16T13:49:58.158" v="7760"/>
          <ac:spMkLst>
            <pc:docMk/>
            <pc:sldMk cId="986875128" sldId="349"/>
            <ac:spMk id="165" creationId="{4B2C5528-7DE4-E54A-96DB-162EE83E11FA}"/>
          </ac:spMkLst>
        </pc:spChg>
        <pc:spChg chg="mod">
          <ac:chgData name="Daniel Khashabi" userId="62390808-c838-45e6-be59-d6fd0d208bc8" providerId="ADAL" clId="{DBE0F76A-AFEE-AC44-BA32-16BF03539868}" dt="2023-02-16T13:49:58.158" v="7760"/>
          <ac:spMkLst>
            <pc:docMk/>
            <pc:sldMk cId="986875128" sldId="349"/>
            <ac:spMk id="166" creationId="{BF5D1DDD-E243-4945-9BE6-AF554F5D1DEF}"/>
          </ac:spMkLst>
        </pc:spChg>
        <pc:spChg chg="mod">
          <ac:chgData name="Daniel Khashabi" userId="62390808-c838-45e6-be59-d6fd0d208bc8" providerId="ADAL" clId="{DBE0F76A-AFEE-AC44-BA32-16BF03539868}" dt="2023-02-16T13:49:58.158" v="7760"/>
          <ac:spMkLst>
            <pc:docMk/>
            <pc:sldMk cId="986875128" sldId="349"/>
            <ac:spMk id="167" creationId="{4D0DA892-9667-8647-A4CD-A690575703B5}"/>
          </ac:spMkLst>
        </pc:spChg>
        <pc:spChg chg="mod">
          <ac:chgData name="Daniel Khashabi" userId="62390808-c838-45e6-be59-d6fd0d208bc8" providerId="ADAL" clId="{DBE0F76A-AFEE-AC44-BA32-16BF03539868}" dt="2023-02-16T13:49:58.158" v="7760"/>
          <ac:spMkLst>
            <pc:docMk/>
            <pc:sldMk cId="986875128" sldId="349"/>
            <ac:spMk id="168" creationId="{528EA094-A252-2E4A-BE09-4884AFCC8157}"/>
          </ac:spMkLst>
        </pc:spChg>
        <pc:spChg chg="mod">
          <ac:chgData name="Daniel Khashabi" userId="62390808-c838-45e6-be59-d6fd0d208bc8" providerId="ADAL" clId="{DBE0F76A-AFEE-AC44-BA32-16BF03539868}" dt="2023-02-16T13:49:58.158" v="7760"/>
          <ac:spMkLst>
            <pc:docMk/>
            <pc:sldMk cId="986875128" sldId="349"/>
            <ac:spMk id="169" creationId="{4121D2CD-4B48-F94A-A77C-9CE89F641011}"/>
          </ac:spMkLst>
        </pc:spChg>
        <pc:spChg chg="mod">
          <ac:chgData name="Daniel Khashabi" userId="62390808-c838-45e6-be59-d6fd0d208bc8" providerId="ADAL" clId="{DBE0F76A-AFEE-AC44-BA32-16BF03539868}" dt="2023-02-16T13:49:58.158" v="7760"/>
          <ac:spMkLst>
            <pc:docMk/>
            <pc:sldMk cId="986875128" sldId="349"/>
            <ac:spMk id="170" creationId="{79B2685C-C313-E343-87AF-3A16BC55BC2F}"/>
          </ac:spMkLst>
        </pc:spChg>
        <pc:spChg chg="mod">
          <ac:chgData name="Daniel Khashabi" userId="62390808-c838-45e6-be59-d6fd0d208bc8" providerId="ADAL" clId="{DBE0F76A-AFEE-AC44-BA32-16BF03539868}" dt="2023-02-16T13:49:58.158" v="7760"/>
          <ac:spMkLst>
            <pc:docMk/>
            <pc:sldMk cId="986875128" sldId="349"/>
            <ac:spMk id="171" creationId="{5E40E88B-7C0C-B34A-8126-6254BCF5337D}"/>
          </ac:spMkLst>
        </pc:spChg>
        <pc:spChg chg="mod">
          <ac:chgData name="Daniel Khashabi" userId="62390808-c838-45e6-be59-d6fd0d208bc8" providerId="ADAL" clId="{DBE0F76A-AFEE-AC44-BA32-16BF03539868}" dt="2023-02-16T13:49:58.158" v="7760"/>
          <ac:spMkLst>
            <pc:docMk/>
            <pc:sldMk cId="986875128" sldId="349"/>
            <ac:spMk id="172" creationId="{DCB38E08-B9A3-C14F-896A-0F8077D8FB68}"/>
          </ac:spMkLst>
        </pc:spChg>
        <pc:spChg chg="mod">
          <ac:chgData name="Daniel Khashabi" userId="62390808-c838-45e6-be59-d6fd0d208bc8" providerId="ADAL" clId="{DBE0F76A-AFEE-AC44-BA32-16BF03539868}" dt="2023-02-16T13:49:58.158" v="7760"/>
          <ac:spMkLst>
            <pc:docMk/>
            <pc:sldMk cId="986875128" sldId="349"/>
            <ac:spMk id="173" creationId="{43EFC05D-5D9E-8545-80ED-5EE5833436EC}"/>
          </ac:spMkLst>
        </pc:spChg>
        <pc:spChg chg="mod">
          <ac:chgData name="Daniel Khashabi" userId="62390808-c838-45e6-be59-d6fd0d208bc8" providerId="ADAL" clId="{DBE0F76A-AFEE-AC44-BA32-16BF03539868}" dt="2023-02-16T13:49:58.158" v="7760"/>
          <ac:spMkLst>
            <pc:docMk/>
            <pc:sldMk cId="986875128" sldId="349"/>
            <ac:spMk id="175" creationId="{6F64A017-A35A-AC44-96D0-72EFC040B4F7}"/>
          </ac:spMkLst>
        </pc:spChg>
        <pc:spChg chg="mod">
          <ac:chgData name="Daniel Khashabi" userId="62390808-c838-45e6-be59-d6fd0d208bc8" providerId="ADAL" clId="{DBE0F76A-AFEE-AC44-BA32-16BF03539868}" dt="2023-02-16T13:49:58.158" v="7760"/>
          <ac:spMkLst>
            <pc:docMk/>
            <pc:sldMk cId="986875128" sldId="349"/>
            <ac:spMk id="176" creationId="{EB7699D4-5CF1-4945-AF53-9FF925C376BB}"/>
          </ac:spMkLst>
        </pc:spChg>
        <pc:spChg chg="mod">
          <ac:chgData name="Daniel Khashabi" userId="62390808-c838-45e6-be59-d6fd0d208bc8" providerId="ADAL" clId="{DBE0F76A-AFEE-AC44-BA32-16BF03539868}" dt="2023-02-16T13:49:58.158" v="7760"/>
          <ac:spMkLst>
            <pc:docMk/>
            <pc:sldMk cId="986875128" sldId="349"/>
            <ac:spMk id="177" creationId="{A9006280-6B35-5544-98E4-1B21ED7235B5}"/>
          </ac:spMkLst>
        </pc:spChg>
        <pc:spChg chg="mod">
          <ac:chgData name="Daniel Khashabi" userId="62390808-c838-45e6-be59-d6fd0d208bc8" providerId="ADAL" clId="{DBE0F76A-AFEE-AC44-BA32-16BF03539868}" dt="2023-02-16T13:49:58.158" v="7760"/>
          <ac:spMkLst>
            <pc:docMk/>
            <pc:sldMk cId="986875128" sldId="349"/>
            <ac:spMk id="178" creationId="{AC7C371E-2D08-BF45-8B8E-6FC13CFD5BF4}"/>
          </ac:spMkLst>
        </pc:spChg>
        <pc:spChg chg="mod">
          <ac:chgData name="Daniel Khashabi" userId="62390808-c838-45e6-be59-d6fd0d208bc8" providerId="ADAL" clId="{DBE0F76A-AFEE-AC44-BA32-16BF03539868}" dt="2023-02-16T13:49:58.158" v="7760"/>
          <ac:spMkLst>
            <pc:docMk/>
            <pc:sldMk cId="986875128" sldId="349"/>
            <ac:spMk id="179" creationId="{6A2513D4-883B-AC4F-83C4-340258810AA5}"/>
          </ac:spMkLst>
        </pc:spChg>
        <pc:spChg chg="mod">
          <ac:chgData name="Daniel Khashabi" userId="62390808-c838-45e6-be59-d6fd0d208bc8" providerId="ADAL" clId="{DBE0F76A-AFEE-AC44-BA32-16BF03539868}" dt="2023-02-16T13:49:58.158" v="7760"/>
          <ac:spMkLst>
            <pc:docMk/>
            <pc:sldMk cId="986875128" sldId="349"/>
            <ac:spMk id="180" creationId="{8A3B99E0-E6A1-A84A-BE61-0FEC270CA7BD}"/>
          </ac:spMkLst>
        </pc:spChg>
        <pc:spChg chg="mod">
          <ac:chgData name="Daniel Khashabi" userId="62390808-c838-45e6-be59-d6fd0d208bc8" providerId="ADAL" clId="{DBE0F76A-AFEE-AC44-BA32-16BF03539868}" dt="2023-02-16T13:49:58.158" v="7760"/>
          <ac:spMkLst>
            <pc:docMk/>
            <pc:sldMk cId="986875128" sldId="349"/>
            <ac:spMk id="181" creationId="{FE339CDF-6D63-3347-A831-5E801BE3FDE7}"/>
          </ac:spMkLst>
        </pc:spChg>
        <pc:spChg chg="mod">
          <ac:chgData name="Daniel Khashabi" userId="62390808-c838-45e6-be59-d6fd0d208bc8" providerId="ADAL" clId="{DBE0F76A-AFEE-AC44-BA32-16BF03539868}" dt="2023-02-16T13:49:58.158" v="7760"/>
          <ac:spMkLst>
            <pc:docMk/>
            <pc:sldMk cId="986875128" sldId="349"/>
            <ac:spMk id="182" creationId="{31F218F5-7CAA-C947-9E0B-F41992B1BD98}"/>
          </ac:spMkLst>
        </pc:spChg>
        <pc:spChg chg="mod">
          <ac:chgData name="Daniel Khashabi" userId="62390808-c838-45e6-be59-d6fd0d208bc8" providerId="ADAL" clId="{DBE0F76A-AFEE-AC44-BA32-16BF03539868}" dt="2023-02-16T13:49:58.158" v="7760"/>
          <ac:spMkLst>
            <pc:docMk/>
            <pc:sldMk cId="986875128" sldId="349"/>
            <ac:spMk id="183" creationId="{6A153770-56BC-7549-92C1-9994774C09A8}"/>
          </ac:spMkLst>
        </pc:spChg>
        <pc:spChg chg="mod">
          <ac:chgData name="Daniel Khashabi" userId="62390808-c838-45e6-be59-d6fd0d208bc8" providerId="ADAL" clId="{DBE0F76A-AFEE-AC44-BA32-16BF03539868}" dt="2023-02-16T04:33:59.885" v="7426"/>
          <ac:spMkLst>
            <pc:docMk/>
            <pc:sldMk cId="986875128" sldId="349"/>
            <ac:spMk id="184" creationId="{C3D61AC1-C1EE-0943-AB5B-90F7ED94F749}"/>
          </ac:spMkLst>
        </pc:spChg>
        <pc:spChg chg="mod">
          <ac:chgData name="Daniel Khashabi" userId="62390808-c838-45e6-be59-d6fd0d208bc8" providerId="ADAL" clId="{DBE0F76A-AFEE-AC44-BA32-16BF03539868}" dt="2023-02-16T04:33:59.885" v="7426"/>
          <ac:spMkLst>
            <pc:docMk/>
            <pc:sldMk cId="986875128" sldId="349"/>
            <ac:spMk id="185" creationId="{DED50EDE-4C5F-3D40-A8FA-BBCFA6B19B18}"/>
          </ac:spMkLst>
        </pc:spChg>
        <pc:spChg chg="mod">
          <ac:chgData name="Daniel Khashabi" userId="62390808-c838-45e6-be59-d6fd0d208bc8" providerId="ADAL" clId="{DBE0F76A-AFEE-AC44-BA32-16BF03539868}" dt="2023-02-16T04:33:59.885" v="7426"/>
          <ac:spMkLst>
            <pc:docMk/>
            <pc:sldMk cId="986875128" sldId="349"/>
            <ac:spMk id="187" creationId="{920AC903-63CF-244F-AF78-1E015F906B08}"/>
          </ac:spMkLst>
        </pc:spChg>
        <pc:spChg chg="mod">
          <ac:chgData name="Daniel Khashabi" userId="62390808-c838-45e6-be59-d6fd0d208bc8" providerId="ADAL" clId="{DBE0F76A-AFEE-AC44-BA32-16BF03539868}" dt="2023-02-16T04:33:59.885" v="7426"/>
          <ac:spMkLst>
            <pc:docMk/>
            <pc:sldMk cId="986875128" sldId="349"/>
            <ac:spMk id="188" creationId="{DD14B316-FA21-B445-B5C6-076462AB394B}"/>
          </ac:spMkLst>
        </pc:spChg>
        <pc:spChg chg="mod">
          <ac:chgData name="Daniel Khashabi" userId="62390808-c838-45e6-be59-d6fd0d208bc8" providerId="ADAL" clId="{DBE0F76A-AFEE-AC44-BA32-16BF03539868}" dt="2023-02-16T04:33:59.885" v="7426"/>
          <ac:spMkLst>
            <pc:docMk/>
            <pc:sldMk cId="986875128" sldId="349"/>
            <ac:spMk id="189" creationId="{5125CD9F-D43E-3943-B513-29350E305625}"/>
          </ac:spMkLst>
        </pc:spChg>
        <pc:spChg chg="mod">
          <ac:chgData name="Daniel Khashabi" userId="62390808-c838-45e6-be59-d6fd0d208bc8" providerId="ADAL" clId="{DBE0F76A-AFEE-AC44-BA32-16BF03539868}" dt="2023-02-16T04:33:59.885" v="7426"/>
          <ac:spMkLst>
            <pc:docMk/>
            <pc:sldMk cId="986875128" sldId="349"/>
            <ac:spMk id="190" creationId="{D2F72133-FA23-E542-8D6A-F6C8993EF0A4}"/>
          </ac:spMkLst>
        </pc:spChg>
        <pc:spChg chg="mod">
          <ac:chgData name="Daniel Khashabi" userId="62390808-c838-45e6-be59-d6fd0d208bc8" providerId="ADAL" clId="{DBE0F76A-AFEE-AC44-BA32-16BF03539868}" dt="2023-02-16T04:33:59.885" v="7426"/>
          <ac:spMkLst>
            <pc:docMk/>
            <pc:sldMk cId="986875128" sldId="349"/>
            <ac:spMk id="191" creationId="{A5C72C0C-196F-D14D-B7C7-B894A9473A57}"/>
          </ac:spMkLst>
        </pc:spChg>
        <pc:spChg chg="mod">
          <ac:chgData name="Daniel Khashabi" userId="62390808-c838-45e6-be59-d6fd0d208bc8" providerId="ADAL" clId="{DBE0F76A-AFEE-AC44-BA32-16BF03539868}" dt="2023-02-16T04:33:59.885" v="7426"/>
          <ac:spMkLst>
            <pc:docMk/>
            <pc:sldMk cId="986875128" sldId="349"/>
            <ac:spMk id="192" creationId="{FA120483-D21E-3A49-B318-1CB36CEEDB5A}"/>
          </ac:spMkLst>
        </pc:spChg>
        <pc:spChg chg="mod">
          <ac:chgData name="Daniel Khashabi" userId="62390808-c838-45e6-be59-d6fd0d208bc8" providerId="ADAL" clId="{DBE0F76A-AFEE-AC44-BA32-16BF03539868}" dt="2023-02-16T04:33:59.885" v="7426"/>
          <ac:spMkLst>
            <pc:docMk/>
            <pc:sldMk cId="986875128" sldId="349"/>
            <ac:spMk id="193" creationId="{A0550B78-C097-A540-9272-EF3B08EE4E78}"/>
          </ac:spMkLst>
        </pc:spChg>
        <pc:spChg chg="mod">
          <ac:chgData name="Daniel Khashabi" userId="62390808-c838-45e6-be59-d6fd0d208bc8" providerId="ADAL" clId="{DBE0F76A-AFEE-AC44-BA32-16BF03539868}" dt="2023-02-16T13:49:58.158" v="7760"/>
          <ac:spMkLst>
            <pc:docMk/>
            <pc:sldMk cId="986875128" sldId="349"/>
            <ac:spMk id="194" creationId="{EDFF357D-A43A-9946-9C8C-C5208D9A46EA}"/>
          </ac:spMkLst>
        </pc:spChg>
        <pc:spChg chg="mod">
          <ac:chgData name="Daniel Khashabi" userId="62390808-c838-45e6-be59-d6fd0d208bc8" providerId="ADAL" clId="{DBE0F76A-AFEE-AC44-BA32-16BF03539868}" dt="2023-02-16T04:33:59.885" v="7426"/>
          <ac:spMkLst>
            <pc:docMk/>
            <pc:sldMk cId="986875128" sldId="349"/>
            <ac:spMk id="195" creationId="{A70D1C02-7CBD-A74A-904A-2A285E9154CD}"/>
          </ac:spMkLst>
        </pc:spChg>
        <pc:spChg chg="mod">
          <ac:chgData name="Daniel Khashabi" userId="62390808-c838-45e6-be59-d6fd0d208bc8" providerId="ADAL" clId="{DBE0F76A-AFEE-AC44-BA32-16BF03539868}" dt="2023-02-16T13:49:58.158" v="7760"/>
          <ac:spMkLst>
            <pc:docMk/>
            <pc:sldMk cId="986875128" sldId="349"/>
            <ac:spMk id="198" creationId="{AD99BFF2-26F2-1741-9FED-CA0B281A12B2}"/>
          </ac:spMkLst>
        </pc:spChg>
        <pc:spChg chg="mod">
          <ac:chgData name="Daniel Khashabi" userId="62390808-c838-45e6-be59-d6fd0d208bc8" providerId="ADAL" clId="{DBE0F76A-AFEE-AC44-BA32-16BF03539868}" dt="2023-02-16T04:33:59.885" v="7426"/>
          <ac:spMkLst>
            <pc:docMk/>
            <pc:sldMk cId="986875128" sldId="349"/>
            <ac:spMk id="199" creationId="{A521D06C-64AB-2344-9BA1-32D193F0C512}"/>
          </ac:spMkLst>
        </pc:spChg>
        <pc:spChg chg="mod">
          <ac:chgData name="Daniel Khashabi" userId="62390808-c838-45e6-be59-d6fd0d208bc8" providerId="ADAL" clId="{DBE0F76A-AFEE-AC44-BA32-16BF03539868}" dt="2023-02-16T13:49:58.158" v="7760"/>
          <ac:spMkLst>
            <pc:docMk/>
            <pc:sldMk cId="986875128" sldId="349"/>
            <ac:spMk id="200" creationId="{BD12B914-5DFB-1C4F-BC8A-44B371B0E731}"/>
          </ac:spMkLst>
        </pc:spChg>
        <pc:spChg chg="mod">
          <ac:chgData name="Daniel Khashabi" userId="62390808-c838-45e6-be59-d6fd0d208bc8" providerId="ADAL" clId="{DBE0F76A-AFEE-AC44-BA32-16BF03539868}" dt="2023-02-16T04:33:59.885" v="7426"/>
          <ac:spMkLst>
            <pc:docMk/>
            <pc:sldMk cId="986875128" sldId="34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3171510250" sldId="350"/>
        </pc:sldMkLst>
        <pc:spChg chg="add del mod ord">
          <ac:chgData name="Daniel Khashabi" userId="62390808-c838-45e6-be59-d6fd0d208bc8" providerId="ADAL" clId="{DBE0F76A-AFEE-AC44-BA32-16BF03539868}" dt="2023-02-16T04:29:28.088" v="7307" actId="478"/>
          <ac:spMkLst>
            <pc:docMk/>
            <pc:sldMk cId="3171510250" sldId="350"/>
            <ac:spMk id="2" creationId="{79B99B7B-4218-78EA-9A88-DE33A3393853}"/>
          </ac:spMkLst>
        </pc:spChg>
        <pc:spChg chg="mod">
          <ac:chgData name="Daniel Khashabi" userId="62390808-c838-45e6-be59-d6fd0d208bc8" providerId="ADAL" clId="{DBE0F76A-AFEE-AC44-BA32-16BF03539868}" dt="2023-02-16T04:33:59.885" v="7426"/>
          <ac:spMkLst>
            <pc:docMk/>
            <pc:sldMk cId="3171510250" sldId="350"/>
            <ac:spMk id="50" creationId="{98A0229A-0E65-994A-A48A-9E766E214C56}"/>
          </ac:spMkLst>
        </pc:spChg>
        <pc:spChg chg="mod">
          <ac:chgData name="Daniel Khashabi" userId="62390808-c838-45e6-be59-d6fd0d208bc8" providerId="ADAL" clId="{DBE0F76A-AFEE-AC44-BA32-16BF03539868}" dt="2023-02-16T04:33:59.885" v="7426"/>
          <ac:spMkLst>
            <pc:docMk/>
            <pc:sldMk cId="3171510250" sldId="350"/>
            <ac:spMk id="51" creationId="{3649502E-21DD-1642-971F-BACEABB4E04C}"/>
          </ac:spMkLst>
        </pc:spChg>
        <pc:spChg chg="mod">
          <ac:chgData name="Daniel Khashabi" userId="62390808-c838-45e6-be59-d6fd0d208bc8" providerId="ADAL" clId="{DBE0F76A-AFEE-AC44-BA32-16BF03539868}" dt="2023-02-16T13:49:58.158" v="7760"/>
          <ac:spMkLst>
            <pc:docMk/>
            <pc:sldMk cId="3171510250" sldId="350"/>
            <ac:spMk id="70" creationId="{DE101D8D-392D-CE48-A76F-F593C13CFB77}"/>
          </ac:spMkLst>
        </pc:spChg>
        <pc:spChg chg="mod">
          <ac:chgData name="Daniel Khashabi" userId="62390808-c838-45e6-be59-d6fd0d208bc8" providerId="ADAL" clId="{DBE0F76A-AFEE-AC44-BA32-16BF03539868}" dt="2023-02-16T13:49:58.158" v="7760"/>
          <ac:spMkLst>
            <pc:docMk/>
            <pc:sldMk cId="3171510250" sldId="350"/>
            <ac:spMk id="71" creationId="{AF057BF2-9D6B-E249-8FBC-3B1D5B8A5CA3}"/>
          </ac:spMkLst>
        </pc:spChg>
        <pc:spChg chg="mod">
          <ac:chgData name="Daniel Khashabi" userId="62390808-c838-45e6-be59-d6fd0d208bc8" providerId="ADAL" clId="{DBE0F76A-AFEE-AC44-BA32-16BF03539868}" dt="2023-02-16T13:49:58.158" v="7760"/>
          <ac:spMkLst>
            <pc:docMk/>
            <pc:sldMk cId="3171510250" sldId="350"/>
            <ac:spMk id="72" creationId="{730C91DC-46B3-DD42-BA91-16A98A899679}"/>
          </ac:spMkLst>
        </pc:spChg>
        <pc:spChg chg="mod">
          <ac:chgData name="Daniel Khashabi" userId="62390808-c838-45e6-be59-d6fd0d208bc8" providerId="ADAL" clId="{DBE0F76A-AFEE-AC44-BA32-16BF03539868}" dt="2023-02-16T13:49:58.158" v="7760"/>
          <ac:spMkLst>
            <pc:docMk/>
            <pc:sldMk cId="3171510250" sldId="350"/>
            <ac:spMk id="74" creationId="{1A38F944-FD9F-1C42-9EF7-BA5E3DB86EBA}"/>
          </ac:spMkLst>
        </pc:spChg>
        <pc:spChg chg="mod">
          <ac:chgData name="Daniel Khashabi" userId="62390808-c838-45e6-be59-d6fd0d208bc8" providerId="ADAL" clId="{DBE0F76A-AFEE-AC44-BA32-16BF03539868}" dt="2023-02-16T13:49:58.158" v="7760"/>
          <ac:spMkLst>
            <pc:docMk/>
            <pc:sldMk cId="3171510250" sldId="350"/>
            <ac:spMk id="75" creationId="{91549E43-B913-244E-90FF-EB6ADE692919}"/>
          </ac:spMkLst>
        </pc:spChg>
        <pc:spChg chg="mod">
          <ac:chgData name="Daniel Khashabi" userId="62390808-c838-45e6-be59-d6fd0d208bc8" providerId="ADAL" clId="{DBE0F76A-AFEE-AC44-BA32-16BF03539868}" dt="2023-02-16T13:49:58.158" v="7760"/>
          <ac:spMkLst>
            <pc:docMk/>
            <pc:sldMk cId="3171510250" sldId="350"/>
            <ac:spMk id="76" creationId="{CFE7F9AF-8FB9-9E47-AA7C-B819DD96BD45}"/>
          </ac:spMkLst>
        </pc:spChg>
        <pc:spChg chg="mod">
          <ac:chgData name="Daniel Khashabi" userId="62390808-c838-45e6-be59-d6fd0d208bc8" providerId="ADAL" clId="{DBE0F76A-AFEE-AC44-BA32-16BF03539868}" dt="2023-02-16T13:49:58.158" v="7760"/>
          <ac:spMkLst>
            <pc:docMk/>
            <pc:sldMk cId="3171510250" sldId="350"/>
            <ac:spMk id="77" creationId="{D1072A62-0E13-3843-8D0C-3A62E6BC9417}"/>
          </ac:spMkLst>
        </pc:spChg>
        <pc:spChg chg="mod">
          <ac:chgData name="Daniel Khashabi" userId="62390808-c838-45e6-be59-d6fd0d208bc8" providerId="ADAL" clId="{DBE0F76A-AFEE-AC44-BA32-16BF03539868}" dt="2023-02-16T13:49:58.158" v="7760"/>
          <ac:spMkLst>
            <pc:docMk/>
            <pc:sldMk cId="3171510250" sldId="350"/>
            <ac:spMk id="78" creationId="{B5867DDE-FEA5-0049-9461-EB1FFEB88969}"/>
          </ac:spMkLst>
        </pc:spChg>
        <pc:spChg chg="mod">
          <ac:chgData name="Daniel Khashabi" userId="62390808-c838-45e6-be59-d6fd0d208bc8" providerId="ADAL" clId="{DBE0F76A-AFEE-AC44-BA32-16BF03539868}" dt="2023-02-16T13:49:58.158" v="7760"/>
          <ac:spMkLst>
            <pc:docMk/>
            <pc:sldMk cId="3171510250" sldId="350"/>
            <ac:spMk id="79" creationId="{24DFF809-EE42-C349-914D-4808EEE0B2B2}"/>
          </ac:spMkLst>
        </pc:spChg>
        <pc:spChg chg="mod">
          <ac:chgData name="Daniel Khashabi" userId="62390808-c838-45e6-be59-d6fd0d208bc8" providerId="ADAL" clId="{DBE0F76A-AFEE-AC44-BA32-16BF03539868}" dt="2023-02-16T04:33:59.885" v="7426"/>
          <ac:spMkLst>
            <pc:docMk/>
            <pc:sldMk cId="3171510250" sldId="350"/>
            <ac:spMk id="81" creationId="{0699B2A3-3B8E-414D-A3AF-577E06CECE10}"/>
          </ac:spMkLst>
        </pc:spChg>
        <pc:spChg chg="mod">
          <ac:chgData name="Daniel Khashabi" userId="62390808-c838-45e6-be59-d6fd0d208bc8" providerId="ADAL" clId="{DBE0F76A-AFEE-AC44-BA32-16BF03539868}" dt="2023-02-16T13:49:58.158" v="7760"/>
          <ac:spMkLst>
            <pc:docMk/>
            <pc:sldMk cId="3171510250" sldId="350"/>
            <ac:spMk id="82" creationId="{485BEC44-F260-1145-8583-E09A6D1ADDA0}"/>
          </ac:spMkLst>
        </pc:spChg>
        <pc:spChg chg="mod">
          <ac:chgData name="Daniel Khashabi" userId="62390808-c838-45e6-be59-d6fd0d208bc8" providerId="ADAL" clId="{DBE0F76A-AFEE-AC44-BA32-16BF03539868}" dt="2023-02-16T13:49:58.158" v="7760"/>
          <ac:spMkLst>
            <pc:docMk/>
            <pc:sldMk cId="3171510250" sldId="350"/>
            <ac:spMk id="83" creationId="{D285D089-1C0C-6344-B7EA-A631D2F645B7}"/>
          </ac:spMkLst>
        </pc:spChg>
        <pc:spChg chg="mod">
          <ac:chgData name="Daniel Khashabi" userId="62390808-c838-45e6-be59-d6fd0d208bc8" providerId="ADAL" clId="{DBE0F76A-AFEE-AC44-BA32-16BF03539868}" dt="2023-02-16T13:49:58.158" v="7760"/>
          <ac:spMkLst>
            <pc:docMk/>
            <pc:sldMk cId="3171510250" sldId="350"/>
            <ac:spMk id="84" creationId="{E248521C-7AB4-A74B-BB41-9E9DBC05502F}"/>
          </ac:spMkLst>
        </pc:spChg>
        <pc:spChg chg="mod">
          <ac:chgData name="Daniel Khashabi" userId="62390808-c838-45e6-be59-d6fd0d208bc8" providerId="ADAL" clId="{DBE0F76A-AFEE-AC44-BA32-16BF03539868}" dt="2023-02-16T13:49:58.158" v="7760"/>
          <ac:spMkLst>
            <pc:docMk/>
            <pc:sldMk cId="3171510250" sldId="350"/>
            <ac:spMk id="85" creationId="{A542D303-3E89-B948-BAE1-9C28B4C7900E}"/>
          </ac:spMkLst>
        </pc:spChg>
        <pc:spChg chg="mod">
          <ac:chgData name="Daniel Khashabi" userId="62390808-c838-45e6-be59-d6fd0d208bc8" providerId="ADAL" clId="{DBE0F76A-AFEE-AC44-BA32-16BF03539868}" dt="2023-02-16T13:49:58.158" v="7760"/>
          <ac:spMkLst>
            <pc:docMk/>
            <pc:sldMk cId="3171510250" sldId="350"/>
            <ac:spMk id="86" creationId="{3557CEDB-9609-5C4E-BE7A-9A1922D84558}"/>
          </ac:spMkLst>
        </pc:spChg>
        <pc:spChg chg="mod">
          <ac:chgData name="Daniel Khashabi" userId="62390808-c838-45e6-be59-d6fd0d208bc8" providerId="ADAL" clId="{DBE0F76A-AFEE-AC44-BA32-16BF03539868}" dt="2023-02-16T13:49:58.158" v="7760"/>
          <ac:spMkLst>
            <pc:docMk/>
            <pc:sldMk cId="3171510250" sldId="350"/>
            <ac:spMk id="87" creationId="{FD0CC76B-5E71-8C4B-B186-6D1471C8CD67}"/>
          </ac:spMkLst>
        </pc:spChg>
        <pc:spChg chg="mod ord">
          <ac:chgData name="Daniel Khashabi" userId="62390808-c838-45e6-be59-d6fd0d208bc8" providerId="ADAL" clId="{DBE0F76A-AFEE-AC44-BA32-16BF03539868}" dt="2023-02-16T13:49:58.158" v="7760"/>
          <ac:spMkLst>
            <pc:docMk/>
            <pc:sldMk cId="3171510250" sldId="350"/>
            <ac:spMk id="88" creationId="{6FFC4304-AD1B-D647-9A16-9E31B2720BA6}"/>
          </ac:spMkLst>
        </pc:spChg>
        <pc:spChg chg="mod ord">
          <ac:chgData name="Daniel Khashabi" userId="62390808-c838-45e6-be59-d6fd0d208bc8" providerId="ADAL" clId="{DBE0F76A-AFEE-AC44-BA32-16BF03539868}" dt="2023-02-16T04:32:40.063" v="7400"/>
          <ac:spMkLst>
            <pc:docMk/>
            <pc:sldMk cId="3171510250" sldId="350"/>
            <ac:spMk id="90" creationId="{FBDC578E-5F8E-3D4A-820C-A09DC7909CD2}"/>
          </ac:spMkLst>
        </pc:spChg>
        <pc:spChg chg="del">
          <ac:chgData name="Daniel Khashabi" userId="62390808-c838-45e6-be59-d6fd0d208bc8" providerId="ADAL" clId="{DBE0F76A-AFEE-AC44-BA32-16BF03539868}" dt="2023-02-16T04:29:23.736" v="7305" actId="478"/>
          <ac:spMkLst>
            <pc:docMk/>
            <pc:sldMk cId="3171510250" sldId="350"/>
            <ac:spMk id="91" creationId="{0AB4A7CB-8370-2445-B4CA-1C06ECF8C719}"/>
          </ac:spMkLst>
        </pc:spChg>
        <pc:spChg chg="mod">
          <ac:chgData name="Daniel Khashabi" userId="62390808-c838-45e6-be59-d6fd0d208bc8" providerId="ADAL" clId="{DBE0F76A-AFEE-AC44-BA32-16BF03539868}" dt="2023-02-16T13:49:58.158" v="7760"/>
          <ac:spMkLst>
            <pc:docMk/>
            <pc:sldMk cId="3171510250" sldId="350"/>
            <ac:spMk id="93" creationId="{2E61486C-7C7C-CF4A-BF55-2488DDD06CBA}"/>
          </ac:spMkLst>
        </pc:spChg>
        <pc:spChg chg="mod">
          <ac:chgData name="Daniel Khashabi" userId="62390808-c838-45e6-be59-d6fd0d208bc8" providerId="ADAL" clId="{DBE0F76A-AFEE-AC44-BA32-16BF03539868}" dt="2023-02-16T13:49:58.158" v="7760"/>
          <ac:spMkLst>
            <pc:docMk/>
            <pc:sldMk cId="3171510250" sldId="350"/>
            <ac:spMk id="94" creationId="{FAED948E-E8BC-B542-96E5-C16F47F16A92}"/>
          </ac:spMkLst>
        </pc:spChg>
        <pc:spChg chg="mod">
          <ac:chgData name="Daniel Khashabi" userId="62390808-c838-45e6-be59-d6fd0d208bc8" providerId="ADAL" clId="{DBE0F76A-AFEE-AC44-BA32-16BF03539868}" dt="2023-02-16T13:49:58.158" v="7760"/>
          <ac:spMkLst>
            <pc:docMk/>
            <pc:sldMk cId="3171510250" sldId="350"/>
            <ac:spMk id="95" creationId="{B62B8F78-5C39-C145-B3C5-F9490727FE2B}"/>
          </ac:spMkLst>
        </pc:spChg>
        <pc:spChg chg="mod">
          <ac:chgData name="Daniel Khashabi" userId="62390808-c838-45e6-be59-d6fd0d208bc8" providerId="ADAL" clId="{DBE0F76A-AFEE-AC44-BA32-16BF03539868}" dt="2023-02-16T04:33:59.885" v="7426"/>
          <ac:spMkLst>
            <pc:docMk/>
            <pc:sldMk cId="3171510250" sldId="350"/>
            <ac:spMk id="96" creationId="{20A6FC83-57DF-014A-87E0-1B5614DFB884}"/>
          </ac:spMkLst>
        </pc:spChg>
        <pc:spChg chg="mod">
          <ac:chgData name="Daniel Khashabi" userId="62390808-c838-45e6-be59-d6fd0d208bc8" providerId="ADAL" clId="{DBE0F76A-AFEE-AC44-BA32-16BF03539868}" dt="2023-02-16T04:33:59.885" v="7426"/>
          <ac:spMkLst>
            <pc:docMk/>
            <pc:sldMk cId="3171510250" sldId="350"/>
            <ac:spMk id="97" creationId="{6D6C0EF3-9A48-6042-84AB-D28C74DA20AD}"/>
          </ac:spMkLst>
        </pc:spChg>
        <pc:spChg chg="mod">
          <ac:chgData name="Daniel Khashabi" userId="62390808-c838-45e6-be59-d6fd0d208bc8" providerId="ADAL" clId="{DBE0F76A-AFEE-AC44-BA32-16BF03539868}" dt="2023-02-16T04:33:59.885" v="7426"/>
          <ac:spMkLst>
            <pc:docMk/>
            <pc:sldMk cId="3171510250" sldId="350"/>
            <ac:spMk id="98" creationId="{276A6F90-89C1-8046-A06E-32E388A4C982}"/>
          </ac:spMkLst>
        </pc:spChg>
        <pc:spChg chg="mod">
          <ac:chgData name="Daniel Khashabi" userId="62390808-c838-45e6-be59-d6fd0d208bc8" providerId="ADAL" clId="{DBE0F76A-AFEE-AC44-BA32-16BF03539868}" dt="2023-02-16T13:49:58.158" v="7760"/>
          <ac:spMkLst>
            <pc:docMk/>
            <pc:sldMk cId="3171510250" sldId="350"/>
            <ac:spMk id="99" creationId="{B0204399-681E-6C49-9E5C-CC0F2EBC7595}"/>
          </ac:spMkLst>
        </pc:spChg>
        <pc:spChg chg="mod">
          <ac:chgData name="Daniel Khashabi" userId="62390808-c838-45e6-be59-d6fd0d208bc8" providerId="ADAL" clId="{DBE0F76A-AFEE-AC44-BA32-16BF03539868}" dt="2023-02-16T13:49:58.158" v="7760"/>
          <ac:spMkLst>
            <pc:docMk/>
            <pc:sldMk cId="3171510250" sldId="350"/>
            <ac:spMk id="100" creationId="{C88A8753-B2AE-C347-8881-9E9BFB6849E7}"/>
          </ac:spMkLst>
        </pc:spChg>
        <pc:spChg chg="mod">
          <ac:chgData name="Daniel Khashabi" userId="62390808-c838-45e6-be59-d6fd0d208bc8" providerId="ADAL" clId="{DBE0F76A-AFEE-AC44-BA32-16BF03539868}" dt="2023-02-16T13:49:58.158" v="7760"/>
          <ac:spMkLst>
            <pc:docMk/>
            <pc:sldMk cId="3171510250" sldId="350"/>
            <ac:spMk id="101" creationId="{289A04BF-85E0-834E-BAB6-DBB4550B3940}"/>
          </ac:spMkLst>
        </pc:spChg>
        <pc:spChg chg="mod">
          <ac:chgData name="Daniel Khashabi" userId="62390808-c838-45e6-be59-d6fd0d208bc8" providerId="ADAL" clId="{DBE0F76A-AFEE-AC44-BA32-16BF03539868}" dt="2023-02-16T13:49:58.158" v="7760"/>
          <ac:spMkLst>
            <pc:docMk/>
            <pc:sldMk cId="3171510250" sldId="350"/>
            <ac:spMk id="102" creationId="{631EE394-6E66-9F4F-AB28-9A96FE7CAF8B}"/>
          </ac:spMkLst>
        </pc:spChg>
        <pc:spChg chg="mod">
          <ac:chgData name="Daniel Khashabi" userId="62390808-c838-45e6-be59-d6fd0d208bc8" providerId="ADAL" clId="{DBE0F76A-AFEE-AC44-BA32-16BF03539868}" dt="2023-02-16T13:49:58.158" v="7760"/>
          <ac:spMkLst>
            <pc:docMk/>
            <pc:sldMk cId="3171510250" sldId="350"/>
            <ac:spMk id="103" creationId="{6C486C2D-68DA-A54D-A5C4-4B5B0B3B8B73}"/>
          </ac:spMkLst>
        </pc:spChg>
        <pc:spChg chg="mod">
          <ac:chgData name="Daniel Khashabi" userId="62390808-c838-45e6-be59-d6fd0d208bc8" providerId="ADAL" clId="{DBE0F76A-AFEE-AC44-BA32-16BF03539868}" dt="2023-02-16T13:49:58.158" v="7760"/>
          <ac:spMkLst>
            <pc:docMk/>
            <pc:sldMk cId="3171510250" sldId="350"/>
            <ac:spMk id="104" creationId="{F70F58BE-CCAE-F645-A328-47C1EAC54035}"/>
          </ac:spMkLst>
        </pc:spChg>
        <pc:spChg chg="mod">
          <ac:chgData name="Daniel Khashabi" userId="62390808-c838-45e6-be59-d6fd0d208bc8" providerId="ADAL" clId="{DBE0F76A-AFEE-AC44-BA32-16BF03539868}" dt="2023-02-16T13:49:58.158" v="7760"/>
          <ac:spMkLst>
            <pc:docMk/>
            <pc:sldMk cId="3171510250" sldId="350"/>
            <ac:spMk id="105" creationId="{FE219746-6458-2648-BFF2-1638E7F0E56F}"/>
          </ac:spMkLst>
        </pc:spChg>
        <pc:spChg chg="mod">
          <ac:chgData name="Daniel Khashabi" userId="62390808-c838-45e6-be59-d6fd0d208bc8" providerId="ADAL" clId="{DBE0F76A-AFEE-AC44-BA32-16BF03539868}" dt="2023-02-16T13:49:58.158" v="7760"/>
          <ac:spMkLst>
            <pc:docMk/>
            <pc:sldMk cId="3171510250" sldId="350"/>
            <ac:spMk id="106" creationId="{CC39E4D5-0122-404D-AF07-8A0976CE0F90}"/>
          </ac:spMkLst>
        </pc:spChg>
        <pc:spChg chg="mod">
          <ac:chgData name="Daniel Khashabi" userId="62390808-c838-45e6-be59-d6fd0d208bc8" providerId="ADAL" clId="{DBE0F76A-AFEE-AC44-BA32-16BF03539868}" dt="2023-02-16T13:49:58.158" v="7760"/>
          <ac:spMkLst>
            <pc:docMk/>
            <pc:sldMk cId="3171510250" sldId="350"/>
            <ac:spMk id="107" creationId="{869B3C99-29C1-8B4B-96BE-A1AF2836059F}"/>
          </ac:spMkLst>
        </pc:spChg>
        <pc:spChg chg="mod">
          <ac:chgData name="Daniel Khashabi" userId="62390808-c838-45e6-be59-d6fd0d208bc8" providerId="ADAL" clId="{DBE0F76A-AFEE-AC44-BA32-16BF03539868}" dt="2023-02-16T13:49:58.158" v="7760"/>
          <ac:spMkLst>
            <pc:docMk/>
            <pc:sldMk cId="3171510250" sldId="350"/>
            <ac:spMk id="108" creationId="{64A89667-1B61-D84C-8396-266EF010A525}"/>
          </ac:spMkLst>
        </pc:spChg>
        <pc:spChg chg="mod">
          <ac:chgData name="Daniel Khashabi" userId="62390808-c838-45e6-be59-d6fd0d208bc8" providerId="ADAL" clId="{DBE0F76A-AFEE-AC44-BA32-16BF03539868}" dt="2023-02-16T13:49:58.158" v="7760"/>
          <ac:spMkLst>
            <pc:docMk/>
            <pc:sldMk cId="3171510250" sldId="350"/>
            <ac:spMk id="109" creationId="{7B63A695-A0C7-D649-B5DD-122BBCB3D254}"/>
          </ac:spMkLst>
        </pc:spChg>
        <pc:spChg chg="mod">
          <ac:chgData name="Daniel Khashabi" userId="62390808-c838-45e6-be59-d6fd0d208bc8" providerId="ADAL" clId="{DBE0F76A-AFEE-AC44-BA32-16BF03539868}" dt="2023-02-16T13:49:58.158" v="7760"/>
          <ac:spMkLst>
            <pc:docMk/>
            <pc:sldMk cId="3171510250" sldId="350"/>
            <ac:spMk id="110" creationId="{F0DCA6BB-A31D-DC41-A4C9-C2923C3B6F21}"/>
          </ac:spMkLst>
        </pc:spChg>
        <pc:spChg chg="mod">
          <ac:chgData name="Daniel Khashabi" userId="62390808-c838-45e6-be59-d6fd0d208bc8" providerId="ADAL" clId="{DBE0F76A-AFEE-AC44-BA32-16BF03539868}" dt="2023-02-16T13:49:58.158" v="7760"/>
          <ac:spMkLst>
            <pc:docMk/>
            <pc:sldMk cId="3171510250" sldId="350"/>
            <ac:spMk id="111" creationId="{F5A97E85-0225-1E46-A085-02FCCC792A02}"/>
          </ac:spMkLst>
        </pc:spChg>
        <pc:spChg chg="mod">
          <ac:chgData name="Daniel Khashabi" userId="62390808-c838-45e6-be59-d6fd0d208bc8" providerId="ADAL" clId="{DBE0F76A-AFEE-AC44-BA32-16BF03539868}" dt="2023-02-16T13:49:58.158" v="7760"/>
          <ac:spMkLst>
            <pc:docMk/>
            <pc:sldMk cId="3171510250" sldId="350"/>
            <ac:spMk id="112" creationId="{97C5A434-FA81-A04D-A77B-DC0A945AB849}"/>
          </ac:spMkLst>
        </pc:spChg>
        <pc:spChg chg="mod">
          <ac:chgData name="Daniel Khashabi" userId="62390808-c838-45e6-be59-d6fd0d208bc8" providerId="ADAL" clId="{DBE0F76A-AFEE-AC44-BA32-16BF03539868}" dt="2023-02-16T13:49:58.158" v="7760"/>
          <ac:spMkLst>
            <pc:docMk/>
            <pc:sldMk cId="3171510250" sldId="350"/>
            <ac:spMk id="113" creationId="{0C6578E8-0778-B145-8F5F-1C179B55F37C}"/>
          </ac:spMkLst>
        </pc:spChg>
        <pc:spChg chg="mod">
          <ac:chgData name="Daniel Khashabi" userId="62390808-c838-45e6-be59-d6fd0d208bc8" providerId="ADAL" clId="{DBE0F76A-AFEE-AC44-BA32-16BF03539868}" dt="2023-02-16T13:49:58.158" v="7760"/>
          <ac:spMkLst>
            <pc:docMk/>
            <pc:sldMk cId="3171510250" sldId="350"/>
            <ac:spMk id="114" creationId="{34DA400A-6EAC-B244-90C9-E2C76E3CE8B1}"/>
          </ac:spMkLst>
        </pc:spChg>
        <pc:spChg chg="mod">
          <ac:chgData name="Daniel Khashabi" userId="62390808-c838-45e6-be59-d6fd0d208bc8" providerId="ADAL" clId="{DBE0F76A-AFEE-AC44-BA32-16BF03539868}" dt="2023-02-16T13:49:58.158" v="7760"/>
          <ac:spMkLst>
            <pc:docMk/>
            <pc:sldMk cId="3171510250" sldId="350"/>
            <ac:spMk id="115" creationId="{2D7BF61E-70E5-7B42-A443-1515BC3FC19A}"/>
          </ac:spMkLst>
        </pc:spChg>
        <pc:spChg chg="mod">
          <ac:chgData name="Daniel Khashabi" userId="62390808-c838-45e6-be59-d6fd0d208bc8" providerId="ADAL" clId="{DBE0F76A-AFEE-AC44-BA32-16BF03539868}" dt="2023-02-16T13:49:58.158" v="7760"/>
          <ac:spMkLst>
            <pc:docMk/>
            <pc:sldMk cId="3171510250" sldId="350"/>
            <ac:spMk id="116" creationId="{08D29459-9A76-6445-B967-14977057901D}"/>
          </ac:spMkLst>
        </pc:spChg>
        <pc:spChg chg="mod">
          <ac:chgData name="Daniel Khashabi" userId="62390808-c838-45e6-be59-d6fd0d208bc8" providerId="ADAL" clId="{DBE0F76A-AFEE-AC44-BA32-16BF03539868}" dt="2023-02-16T13:49:58.158" v="7760"/>
          <ac:spMkLst>
            <pc:docMk/>
            <pc:sldMk cId="3171510250" sldId="350"/>
            <ac:spMk id="117" creationId="{9CF46DE8-0686-8347-99CE-36822CB5A4C5}"/>
          </ac:spMkLst>
        </pc:spChg>
        <pc:spChg chg="mod">
          <ac:chgData name="Daniel Khashabi" userId="62390808-c838-45e6-be59-d6fd0d208bc8" providerId="ADAL" clId="{DBE0F76A-AFEE-AC44-BA32-16BF03539868}" dt="2023-02-16T04:33:59.885" v="7426"/>
          <ac:spMkLst>
            <pc:docMk/>
            <pc:sldMk cId="3171510250" sldId="350"/>
            <ac:spMk id="118" creationId="{73EEE44B-3585-894E-B4F8-4CE38DFFE62D}"/>
          </ac:spMkLst>
        </pc:spChg>
        <pc:spChg chg="mod">
          <ac:chgData name="Daniel Khashabi" userId="62390808-c838-45e6-be59-d6fd0d208bc8" providerId="ADAL" clId="{DBE0F76A-AFEE-AC44-BA32-16BF03539868}" dt="2023-02-16T04:33:59.885" v="7426"/>
          <ac:spMkLst>
            <pc:docMk/>
            <pc:sldMk cId="3171510250" sldId="350"/>
            <ac:spMk id="119" creationId="{F0F7AF7B-3877-754A-9EAE-7D971B6F9519}"/>
          </ac:spMkLst>
        </pc:spChg>
        <pc:spChg chg="del">
          <ac:chgData name="Daniel Khashabi" userId="62390808-c838-45e6-be59-d6fd0d208bc8" providerId="ADAL" clId="{DBE0F76A-AFEE-AC44-BA32-16BF03539868}" dt="2023-02-16T04:29:25.423" v="7306" actId="478"/>
          <ac:spMkLst>
            <pc:docMk/>
            <pc:sldMk cId="3171510250" sldId="350"/>
            <ac:spMk id="122" creationId="{FF5E74C9-A5CD-6F40-A4BA-762E8454B052}"/>
          </ac:spMkLst>
        </pc:spChg>
        <pc:spChg chg="mod">
          <ac:chgData name="Daniel Khashabi" userId="62390808-c838-45e6-be59-d6fd0d208bc8" providerId="ADAL" clId="{DBE0F76A-AFEE-AC44-BA32-16BF03539868}" dt="2023-02-16T13:49:58.158" v="7760"/>
          <ac:spMkLst>
            <pc:docMk/>
            <pc:sldMk cId="3171510250" sldId="350"/>
            <ac:spMk id="124" creationId="{4E79B6EB-C451-D04B-B1B0-087954287C6F}"/>
          </ac:spMkLst>
        </pc:spChg>
        <pc:spChg chg="mod">
          <ac:chgData name="Daniel Khashabi" userId="62390808-c838-45e6-be59-d6fd0d208bc8" providerId="ADAL" clId="{DBE0F76A-AFEE-AC44-BA32-16BF03539868}" dt="2023-02-16T13:49:58.158" v="7760"/>
          <ac:spMkLst>
            <pc:docMk/>
            <pc:sldMk cId="3171510250" sldId="350"/>
            <ac:spMk id="125" creationId="{D39D8EA6-94BF-C944-90F0-487881524E96}"/>
          </ac:spMkLst>
        </pc:spChg>
        <pc:spChg chg="mod">
          <ac:chgData name="Daniel Khashabi" userId="62390808-c838-45e6-be59-d6fd0d208bc8" providerId="ADAL" clId="{DBE0F76A-AFEE-AC44-BA32-16BF03539868}" dt="2023-02-16T13:49:58.158" v="7760"/>
          <ac:spMkLst>
            <pc:docMk/>
            <pc:sldMk cId="3171510250" sldId="350"/>
            <ac:spMk id="127" creationId="{5063524F-251F-C44B-AA39-5AA181F58DDD}"/>
          </ac:spMkLst>
        </pc:spChg>
        <pc:spChg chg="mod">
          <ac:chgData name="Daniel Khashabi" userId="62390808-c838-45e6-be59-d6fd0d208bc8" providerId="ADAL" clId="{DBE0F76A-AFEE-AC44-BA32-16BF03539868}" dt="2023-02-16T04:33:59.885" v="7426"/>
          <ac:spMkLst>
            <pc:docMk/>
            <pc:sldMk cId="3171510250" sldId="350"/>
            <ac:spMk id="128" creationId="{731B846A-C5A9-5A4B-9377-7E1921B50F8E}"/>
          </ac:spMkLst>
        </pc:spChg>
        <pc:spChg chg="mod">
          <ac:chgData name="Daniel Khashabi" userId="62390808-c838-45e6-be59-d6fd0d208bc8" providerId="ADAL" clId="{DBE0F76A-AFEE-AC44-BA32-16BF03539868}" dt="2023-02-16T04:33:59.885" v="7426"/>
          <ac:spMkLst>
            <pc:docMk/>
            <pc:sldMk cId="3171510250" sldId="350"/>
            <ac:spMk id="129" creationId="{0E613D49-C154-6840-B48E-9022C64E7B06}"/>
          </ac:spMkLst>
        </pc:spChg>
        <pc:spChg chg="mod">
          <ac:chgData name="Daniel Khashabi" userId="62390808-c838-45e6-be59-d6fd0d208bc8" providerId="ADAL" clId="{DBE0F76A-AFEE-AC44-BA32-16BF03539868}" dt="2023-02-16T04:33:59.885" v="7426"/>
          <ac:spMkLst>
            <pc:docMk/>
            <pc:sldMk cId="3171510250" sldId="350"/>
            <ac:spMk id="130" creationId="{4DC2E29A-5B02-B947-AAE1-1EF7A80E15E2}"/>
          </ac:spMkLst>
        </pc:spChg>
        <pc:spChg chg="mod">
          <ac:chgData name="Daniel Khashabi" userId="62390808-c838-45e6-be59-d6fd0d208bc8" providerId="ADAL" clId="{DBE0F76A-AFEE-AC44-BA32-16BF03539868}" dt="2023-02-16T04:33:59.885" v="7426"/>
          <ac:spMkLst>
            <pc:docMk/>
            <pc:sldMk cId="3171510250" sldId="350"/>
            <ac:spMk id="131" creationId="{884FC12A-0129-4F4F-9451-AADE3FF0302A}"/>
          </ac:spMkLst>
        </pc:spChg>
        <pc:spChg chg="mod">
          <ac:chgData name="Daniel Khashabi" userId="62390808-c838-45e6-be59-d6fd0d208bc8" providerId="ADAL" clId="{DBE0F76A-AFEE-AC44-BA32-16BF03539868}" dt="2023-02-16T13:49:58.158" v="7760"/>
          <ac:spMkLst>
            <pc:docMk/>
            <pc:sldMk cId="3171510250" sldId="350"/>
            <ac:spMk id="133" creationId="{89F6E9D3-412D-2C4C-AA84-8A114DCD67BE}"/>
          </ac:spMkLst>
        </pc:spChg>
        <pc:spChg chg="mod">
          <ac:chgData name="Daniel Khashabi" userId="62390808-c838-45e6-be59-d6fd0d208bc8" providerId="ADAL" clId="{DBE0F76A-AFEE-AC44-BA32-16BF03539868}" dt="2023-02-16T13:49:58.158" v="7760"/>
          <ac:spMkLst>
            <pc:docMk/>
            <pc:sldMk cId="3171510250" sldId="350"/>
            <ac:spMk id="143" creationId="{B7508439-8FAA-E04E-BA0F-01A24E2DBBD8}"/>
          </ac:spMkLst>
        </pc:spChg>
        <pc:spChg chg="mod">
          <ac:chgData name="Daniel Khashabi" userId="62390808-c838-45e6-be59-d6fd0d208bc8" providerId="ADAL" clId="{DBE0F76A-AFEE-AC44-BA32-16BF03539868}" dt="2023-02-16T13:49:58.158" v="7760"/>
          <ac:spMkLst>
            <pc:docMk/>
            <pc:sldMk cId="3171510250" sldId="350"/>
            <ac:spMk id="144" creationId="{FBD654FA-5BA2-8D45-9F65-B0BC4FE0FB02}"/>
          </ac:spMkLst>
        </pc:spChg>
        <pc:spChg chg="mod">
          <ac:chgData name="Daniel Khashabi" userId="62390808-c838-45e6-be59-d6fd0d208bc8" providerId="ADAL" clId="{DBE0F76A-AFEE-AC44-BA32-16BF03539868}" dt="2023-02-16T13:49:58.158" v="7760"/>
          <ac:spMkLst>
            <pc:docMk/>
            <pc:sldMk cId="3171510250" sldId="350"/>
            <ac:spMk id="145" creationId="{0B24ED8E-F118-FC4E-B1C7-672F6CA030F7}"/>
          </ac:spMkLst>
        </pc:spChg>
        <pc:spChg chg="mod">
          <ac:chgData name="Daniel Khashabi" userId="62390808-c838-45e6-be59-d6fd0d208bc8" providerId="ADAL" clId="{DBE0F76A-AFEE-AC44-BA32-16BF03539868}" dt="2023-02-16T13:49:58.158" v="7760"/>
          <ac:spMkLst>
            <pc:docMk/>
            <pc:sldMk cId="3171510250" sldId="350"/>
            <ac:spMk id="146" creationId="{D6F63CC7-15CD-D349-8859-66124BD874ED}"/>
          </ac:spMkLst>
        </pc:spChg>
        <pc:spChg chg="mod">
          <ac:chgData name="Daniel Khashabi" userId="62390808-c838-45e6-be59-d6fd0d208bc8" providerId="ADAL" clId="{DBE0F76A-AFEE-AC44-BA32-16BF03539868}" dt="2023-02-16T13:49:58.158" v="7760"/>
          <ac:spMkLst>
            <pc:docMk/>
            <pc:sldMk cId="3171510250" sldId="350"/>
            <ac:spMk id="147" creationId="{C556F6AF-5963-504F-989A-FB40DB623E05}"/>
          </ac:spMkLst>
        </pc:spChg>
        <pc:spChg chg="mod">
          <ac:chgData name="Daniel Khashabi" userId="62390808-c838-45e6-be59-d6fd0d208bc8" providerId="ADAL" clId="{DBE0F76A-AFEE-AC44-BA32-16BF03539868}" dt="2023-02-16T13:49:58.158" v="7760"/>
          <ac:spMkLst>
            <pc:docMk/>
            <pc:sldMk cId="3171510250" sldId="350"/>
            <ac:spMk id="148" creationId="{7EAD415F-63DE-EB43-A7A2-F45C61798465}"/>
          </ac:spMkLst>
        </pc:spChg>
        <pc:spChg chg="mod">
          <ac:chgData name="Daniel Khashabi" userId="62390808-c838-45e6-be59-d6fd0d208bc8" providerId="ADAL" clId="{DBE0F76A-AFEE-AC44-BA32-16BF03539868}" dt="2023-02-16T13:49:58.158" v="7760"/>
          <ac:spMkLst>
            <pc:docMk/>
            <pc:sldMk cId="3171510250" sldId="350"/>
            <ac:spMk id="149" creationId="{F92B470B-D922-F042-867E-B1AF31F53814}"/>
          </ac:spMkLst>
        </pc:spChg>
        <pc:spChg chg="mod">
          <ac:chgData name="Daniel Khashabi" userId="62390808-c838-45e6-be59-d6fd0d208bc8" providerId="ADAL" clId="{DBE0F76A-AFEE-AC44-BA32-16BF03539868}" dt="2023-02-16T13:49:58.158" v="7760"/>
          <ac:spMkLst>
            <pc:docMk/>
            <pc:sldMk cId="3171510250" sldId="350"/>
            <ac:spMk id="150" creationId="{D5C803EA-95C9-8F46-8E1F-70FC48EA99C3}"/>
          </ac:spMkLst>
        </pc:spChg>
        <pc:spChg chg="mod">
          <ac:chgData name="Daniel Khashabi" userId="62390808-c838-45e6-be59-d6fd0d208bc8" providerId="ADAL" clId="{DBE0F76A-AFEE-AC44-BA32-16BF03539868}" dt="2023-02-16T13:49:58.158" v="7760"/>
          <ac:spMkLst>
            <pc:docMk/>
            <pc:sldMk cId="3171510250" sldId="350"/>
            <ac:spMk id="151" creationId="{C9A0AFE1-2C23-C746-A807-955038252BA2}"/>
          </ac:spMkLst>
        </pc:spChg>
        <pc:spChg chg="mod">
          <ac:chgData name="Daniel Khashabi" userId="62390808-c838-45e6-be59-d6fd0d208bc8" providerId="ADAL" clId="{DBE0F76A-AFEE-AC44-BA32-16BF03539868}" dt="2023-02-16T13:49:58.158" v="7760"/>
          <ac:spMkLst>
            <pc:docMk/>
            <pc:sldMk cId="3171510250" sldId="350"/>
            <ac:spMk id="153" creationId="{4DCD0D15-2948-5C49-B702-B424B826CFBA}"/>
          </ac:spMkLst>
        </pc:spChg>
        <pc:spChg chg="mod">
          <ac:chgData name="Daniel Khashabi" userId="62390808-c838-45e6-be59-d6fd0d208bc8" providerId="ADAL" clId="{DBE0F76A-AFEE-AC44-BA32-16BF03539868}" dt="2023-02-16T13:49:58.158" v="7760"/>
          <ac:spMkLst>
            <pc:docMk/>
            <pc:sldMk cId="3171510250" sldId="350"/>
            <ac:spMk id="154" creationId="{F60421B2-6847-DA43-8335-25E8978671EB}"/>
          </ac:spMkLst>
        </pc:spChg>
        <pc:spChg chg="mod">
          <ac:chgData name="Daniel Khashabi" userId="62390808-c838-45e6-be59-d6fd0d208bc8" providerId="ADAL" clId="{DBE0F76A-AFEE-AC44-BA32-16BF03539868}" dt="2023-02-16T13:49:58.158" v="7760"/>
          <ac:spMkLst>
            <pc:docMk/>
            <pc:sldMk cId="3171510250" sldId="350"/>
            <ac:spMk id="155" creationId="{D869AB43-57B9-9F48-95FC-2969B414915A}"/>
          </ac:spMkLst>
        </pc:spChg>
        <pc:spChg chg="mod">
          <ac:chgData name="Daniel Khashabi" userId="62390808-c838-45e6-be59-d6fd0d208bc8" providerId="ADAL" clId="{DBE0F76A-AFEE-AC44-BA32-16BF03539868}" dt="2023-02-16T13:49:58.158" v="7760"/>
          <ac:spMkLst>
            <pc:docMk/>
            <pc:sldMk cId="3171510250" sldId="350"/>
            <ac:spMk id="156" creationId="{F3AA86DF-7ED5-E845-B126-E8D66DFA4416}"/>
          </ac:spMkLst>
        </pc:spChg>
        <pc:spChg chg="mod">
          <ac:chgData name="Daniel Khashabi" userId="62390808-c838-45e6-be59-d6fd0d208bc8" providerId="ADAL" clId="{DBE0F76A-AFEE-AC44-BA32-16BF03539868}" dt="2023-02-16T13:49:58.158" v="7760"/>
          <ac:spMkLst>
            <pc:docMk/>
            <pc:sldMk cId="3171510250" sldId="350"/>
            <ac:spMk id="157" creationId="{049529E1-0B4F-164B-AE6E-CC1335477CBF}"/>
          </ac:spMkLst>
        </pc:spChg>
        <pc:spChg chg="mod">
          <ac:chgData name="Daniel Khashabi" userId="62390808-c838-45e6-be59-d6fd0d208bc8" providerId="ADAL" clId="{DBE0F76A-AFEE-AC44-BA32-16BF03539868}" dt="2023-02-16T13:49:58.158" v="7760"/>
          <ac:spMkLst>
            <pc:docMk/>
            <pc:sldMk cId="3171510250" sldId="350"/>
            <ac:spMk id="158" creationId="{0DAD38EF-F205-2144-90B1-15E45B3FE01A}"/>
          </ac:spMkLst>
        </pc:spChg>
        <pc:spChg chg="mod">
          <ac:chgData name="Daniel Khashabi" userId="62390808-c838-45e6-be59-d6fd0d208bc8" providerId="ADAL" clId="{DBE0F76A-AFEE-AC44-BA32-16BF03539868}" dt="2023-02-16T13:49:58.158" v="7760"/>
          <ac:spMkLst>
            <pc:docMk/>
            <pc:sldMk cId="3171510250" sldId="350"/>
            <ac:spMk id="159" creationId="{9475EEB9-A7EE-8F45-8FD8-2D84E2F5222E}"/>
          </ac:spMkLst>
        </pc:spChg>
        <pc:spChg chg="mod">
          <ac:chgData name="Daniel Khashabi" userId="62390808-c838-45e6-be59-d6fd0d208bc8" providerId="ADAL" clId="{DBE0F76A-AFEE-AC44-BA32-16BF03539868}" dt="2023-02-16T13:49:58.158" v="7760"/>
          <ac:spMkLst>
            <pc:docMk/>
            <pc:sldMk cId="3171510250" sldId="350"/>
            <ac:spMk id="160" creationId="{12A95AFB-626B-0B4E-8C17-06CD0B92655F}"/>
          </ac:spMkLst>
        </pc:spChg>
        <pc:spChg chg="mod">
          <ac:chgData name="Daniel Khashabi" userId="62390808-c838-45e6-be59-d6fd0d208bc8" providerId="ADAL" clId="{DBE0F76A-AFEE-AC44-BA32-16BF03539868}" dt="2023-02-16T13:49:58.158" v="7760"/>
          <ac:spMkLst>
            <pc:docMk/>
            <pc:sldMk cId="3171510250" sldId="350"/>
            <ac:spMk id="161" creationId="{92042E64-F626-D042-ACC7-AC101D5D4346}"/>
          </ac:spMkLst>
        </pc:spChg>
        <pc:spChg chg="mod">
          <ac:chgData name="Daniel Khashabi" userId="62390808-c838-45e6-be59-d6fd0d208bc8" providerId="ADAL" clId="{DBE0F76A-AFEE-AC44-BA32-16BF03539868}" dt="2023-02-16T04:33:59.885" v="7426"/>
          <ac:spMkLst>
            <pc:docMk/>
            <pc:sldMk cId="3171510250" sldId="350"/>
            <ac:spMk id="162" creationId="{4CA7D8E9-F94A-3648-80B9-DCC422F2403B}"/>
          </ac:spMkLst>
        </pc:spChg>
        <pc:spChg chg="mod">
          <ac:chgData name="Daniel Khashabi" userId="62390808-c838-45e6-be59-d6fd0d208bc8" providerId="ADAL" clId="{DBE0F76A-AFEE-AC44-BA32-16BF03539868}" dt="2023-02-16T04:33:59.885" v="7426"/>
          <ac:spMkLst>
            <pc:docMk/>
            <pc:sldMk cId="3171510250" sldId="350"/>
            <ac:spMk id="163" creationId="{CF14063D-2F76-D341-8575-DFC58CC43FAD}"/>
          </ac:spMkLst>
        </pc:spChg>
        <pc:spChg chg="mod">
          <ac:chgData name="Daniel Khashabi" userId="62390808-c838-45e6-be59-d6fd0d208bc8" providerId="ADAL" clId="{DBE0F76A-AFEE-AC44-BA32-16BF03539868}" dt="2023-02-16T04:33:59.885" v="7426"/>
          <ac:spMkLst>
            <pc:docMk/>
            <pc:sldMk cId="3171510250" sldId="350"/>
            <ac:spMk id="187" creationId="{920AC903-63CF-244F-AF78-1E015F906B08}"/>
          </ac:spMkLst>
        </pc:spChg>
        <pc:spChg chg="mod">
          <ac:chgData name="Daniel Khashabi" userId="62390808-c838-45e6-be59-d6fd0d208bc8" providerId="ADAL" clId="{DBE0F76A-AFEE-AC44-BA32-16BF03539868}" dt="2023-02-16T04:33:59.885" v="7426"/>
          <ac:spMkLst>
            <pc:docMk/>
            <pc:sldMk cId="3171510250" sldId="350"/>
            <ac:spMk id="188" creationId="{DD14B316-FA21-B445-B5C6-076462AB394B}"/>
          </ac:spMkLst>
        </pc:spChg>
        <pc:spChg chg="mod">
          <ac:chgData name="Daniel Khashabi" userId="62390808-c838-45e6-be59-d6fd0d208bc8" providerId="ADAL" clId="{DBE0F76A-AFEE-AC44-BA32-16BF03539868}" dt="2023-02-16T04:33:59.885" v="7426"/>
          <ac:spMkLst>
            <pc:docMk/>
            <pc:sldMk cId="3171510250" sldId="350"/>
            <ac:spMk id="190" creationId="{D2F72133-FA23-E542-8D6A-F6C8993EF0A4}"/>
          </ac:spMkLst>
        </pc:spChg>
        <pc:spChg chg="mod">
          <ac:chgData name="Daniel Khashabi" userId="62390808-c838-45e6-be59-d6fd0d208bc8" providerId="ADAL" clId="{DBE0F76A-AFEE-AC44-BA32-16BF03539868}" dt="2023-02-16T04:33:59.885" v="7426"/>
          <ac:spMkLst>
            <pc:docMk/>
            <pc:sldMk cId="3171510250" sldId="350"/>
            <ac:spMk id="191" creationId="{A5C72C0C-196F-D14D-B7C7-B894A9473A57}"/>
          </ac:spMkLst>
        </pc:spChg>
        <pc:spChg chg="mod">
          <ac:chgData name="Daniel Khashabi" userId="62390808-c838-45e6-be59-d6fd0d208bc8" providerId="ADAL" clId="{DBE0F76A-AFEE-AC44-BA32-16BF03539868}" dt="2023-02-16T04:33:59.885" v="7426"/>
          <ac:spMkLst>
            <pc:docMk/>
            <pc:sldMk cId="3171510250" sldId="350"/>
            <ac:spMk id="192" creationId="{FA120483-D21E-3A49-B318-1CB36CEEDB5A}"/>
          </ac:spMkLst>
        </pc:spChg>
        <pc:spChg chg="mod">
          <ac:chgData name="Daniel Khashabi" userId="62390808-c838-45e6-be59-d6fd0d208bc8" providerId="ADAL" clId="{DBE0F76A-AFEE-AC44-BA32-16BF03539868}" dt="2023-02-16T13:49:58.158" v="7760"/>
          <ac:spMkLst>
            <pc:docMk/>
            <pc:sldMk cId="3171510250" sldId="350"/>
            <ac:spMk id="194" creationId="{EDFF357D-A43A-9946-9C8C-C5208D9A46EA}"/>
          </ac:spMkLst>
        </pc:spChg>
        <pc:spChg chg="mod">
          <ac:chgData name="Daniel Khashabi" userId="62390808-c838-45e6-be59-d6fd0d208bc8" providerId="ADAL" clId="{DBE0F76A-AFEE-AC44-BA32-16BF03539868}" dt="2023-02-16T04:33:59.885" v="7426"/>
          <ac:spMkLst>
            <pc:docMk/>
            <pc:sldMk cId="3171510250" sldId="350"/>
            <ac:spMk id="195" creationId="{A70D1C02-7CBD-A74A-904A-2A285E9154CD}"/>
          </ac:spMkLst>
        </pc:spChg>
        <pc:spChg chg="mod">
          <ac:chgData name="Daniel Khashabi" userId="62390808-c838-45e6-be59-d6fd0d208bc8" providerId="ADAL" clId="{DBE0F76A-AFEE-AC44-BA32-16BF03539868}" dt="2023-02-16T13:49:58.158" v="7760"/>
          <ac:spMkLst>
            <pc:docMk/>
            <pc:sldMk cId="3171510250" sldId="350"/>
            <ac:spMk id="198" creationId="{AD99BFF2-26F2-1741-9FED-CA0B281A12B2}"/>
          </ac:spMkLst>
        </pc:spChg>
        <pc:spChg chg="mod">
          <ac:chgData name="Daniel Khashabi" userId="62390808-c838-45e6-be59-d6fd0d208bc8" providerId="ADAL" clId="{DBE0F76A-AFEE-AC44-BA32-16BF03539868}" dt="2023-02-16T04:33:59.885" v="7426"/>
          <ac:spMkLst>
            <pc:docMk/>
            <pc:sldMk cId="3171510250" sldId="350"/>
            <ac:spMk id="199" creationId="{A521D06C-64AB-2344-9BA1-32D193F0C512}"/>
          </ac:spMkLst>
        </pc:spChg>
      </pc:sldChg>
      <pc:sldChg chg="addSp delSp modSp add mod modClrScheme chgLayout">
        <pc:chgData name="Daniel Khashabi" userId="62390808-c838-45e6-be59-d6fd0d208bc8" providerId="ADAL" clId="{DBE0F76A-AFEE-AC44-BA32-16BF03539868}" dt="2023-02-16T16:55:41.446" v="9191" actId="207"/>
        <pc:sldMkLst>
          <pc:docMk/>
          <pc:sldMk cId="2233528665" sldId="351"/>
        </pc:sldMkLst>
        <pc:spChg chg="add del mod ord">
          <ac:chgData name="Daniel Khashabi" userId="62390808-c838-45e6-be59-d6fd0d208bc8" providerId="ADAL" clId="{DBE0F76A-AFEE-AC44-BA32-16BF03539868}" dt="2023-02-16T04:30:08.822" v="7313" actId="478"/>
          <ac:spMkLst>
            <pc:docMk/>
            <pc:sldMk cId="2233528665" sldId="351"/>
            <ac:spMk id="2" creationId="{1E16B0D3-5F2A-D91E-3809-E20B1A52CE5A}"/>
          </ac:spMkLst>
        </pc:spChg>
        <pc:spChg chg="mod">
          <ac:chgData name="Daniel Khashabi" userId="62390808-c838-45e6-be59-d6fd0d208bc8" providerId="ADAL" clId="{DBE0F76A-AFEE-AC44-BA32-16BF03539868}" dt="2023-02-16T13:49:58.158" v="7760"/>
          <ac:spMkLst>
            <pc:docMk/>
            <pc:sldMk cId="2233528665" sldId="351"/>
            <ac:spMk id="3" creationId="{C1DA1F74-60C1-A340-B91C-CDCBB1851091}"/>
          </ac:spMkLst>
        </pc:spChg>
        <pc:spChg chg="mod">
          <ac:chgData name="Daniel Khashabi" userId="62390808-c838-45e6-be59-d6fd0d208bc8" providerId="ADAL" clId="{DBE0F76A-AFEE-AC44-BA32-16BF03539868}" dt="2023-02-16T13:49:58.158" v="7760"/>
          <ac:spMkLst>
            <pc:docMk/>
            <pc:sldMk cId="2233528665" sldId="351"/>
            <ac:spMk id="4" creationId="{3F1A0207-26EF-FD45-9BB4-89C2B26AAFDC}"/>
          </ac:spMkLst>
        </pc:spChg>
        <pc:spChg chg="mod">
          <ac:chgData name="Daniel Khashabi" userId="62390808-c838-45e6-be59-d6fd0d208bc8" providerId="ADAL" clId="{DBE0F76A-AFEE-AC44-BA32-16BF03539868}" dt="2023-02-16T13:49:58.158" v="7760"/>
          <ac:spMkLst>
            <pc:docMk/>
            <pc:sldMk cId="2233528665" sldId="351"/>
            <ac:spMk id="5" creationId="{66D627FC-168E-B743-94F5-A5550AD574C0}"/>
          </ac:spMkLst>
        </pc:spChg>
        <pc:spChg chg="mod">
          <ac:chgData name="Daniel Khashabi" userId="62390808-c838-45e6-be59-d6fd0d208bc8" providerId="ADAL" clId="{DBE0F76A-AFEE-AC44-BA32-16BF03539868}" dt="2023-02-16T04:33:59.885" v="7426"/>
          <ac:spMkLst>
            <pc:docMk/>
            <pc:sldMk cId="2233528665" sldId="351"/>
            <ac:spMk id="50" creationId="{98A0229A-0E65-994A-A48A-9E766E214C56}"/>
          </ac:spMkLst>
        </pc:spChg>
        <pc:spChg chg="mod">
          <ac:chgData name="Daniel Khashabi" userId="62390808-c838-45e6-be59-d6fd0d208bc8" providerId="ADAL" clId="{DBE0F76A-AFEE-AC44-BA32-16BF03539868}" dt="2023-02-16T04:33:59.885" v="7426"/>
          <ac:spMkLst>
            <pc:docMk/>
            <pc:sldMk cId="2233528665" sldId="351"/>
            <ac:spMk id="51" creationId="{3649502E-21DD-1642-971F-BACEABB4E04C}"/>
          </ac:spMkLst>
        </pc:spChg>
        <pc:spChg chg="mod">
          <ac:chgData name="Daniel Khashabi" userId="62390808-c838-45e6-be59-d6fd0d208bc8" providerId="ADAL" clId="{DBE0F76A-AFEE-AC44-BA32-16BF03539868}" dt="2023-02-16T13:49:58.158" v="7760"/>
          <ac:spMkLst>
            <pc:docMk/>
            <pc:sldMk cId="2233528665" sldId="351"/>
            <ac:spMk id="70" creationId="{DE101D8D-392D-CE48-A76F-F593C13CFB77}"/>
          </ac:spMkLst>
        </pc:spChg>
        <pc:spChg chg="mod">
          <ac:chgData name="Daniel Khashabi" userId="62390808-c838-45e6-be59-d6fd0d208bc8" providerId="ADAL" clId="{DBE0F76A-AFEE-AC44-BA32-16BF03539868}" dt="2023-02-16T13:49:58.158" v="7760"/>
          <ac:spMkLst>
            <pc:docMk/>
            <pc:sldMk cId="2233528665" sldId="351"/>
            <ac:spMk id="71" creationId="{AF057BF2-9D6B-E249-8FBC-3B1D5B8A5CA3}"/>
          </ac:spMkLst>
        </pc:spChg>
        <pc:spChg chg="mod">
          <ac:chgData name="Daniel Khashabi" userId="62390808-c838-45e6-be59-d6fd0d208bc8" providerId="ADAL" clId="{DBE0F76A-AFEE-AC44-BA32-16BF03539868}" dt="2023-02-16T13:49:58.158" v="7760"/>
          <ac:spMkLst>
            <pc:docMk/>
            <pc:sldMk cId="2233528665" sldId="351"/>
            <ac:spMk id="72" creationId="{730C91DC-46B3-DD42-BA91-16A98A899679}"/>
          </ac:spMkLst>
        </pc:spChg>
        <pc:spChg chg="mod">
          <ac:chgData name="Daniel Khashabi" userId="62390808-c838-45e6-be59-d6fd0d208bc8" providerId="ADAL" clId="{DBE0F76A-AFEE-AC44-BA32-16BF03539868}" dt="2023-02-16T13:49:58.158" v="7760"/>
          <ac:spMkLst>
            <pc:docMk/>
            <pc:sldMk cId="2233528665" sldId="351"/>
            <ac:spMk id="74" creationId="{1A38F944-FD9F-1C42-9EF7-BA5E3DB86EBA}"/>
          </ac:spMkLst>
        </pc:spChg>
        <pc:spChg chg="mod">
          <ac:chgData name="Daniel Khashabi" userId="62390808-c838-45e6-be59-d6fd0d208bc8" providerId="ADAL" clId="{DBE0F76A-AFEE-AC44-BA32-16BF03539868}" dt="2023-02-16T13:49:58.158" v="7760"/>
          <ac:spMkLst>
            <pc:docMk/>
            <pc:sldMk cId="2233528665" sldId="351"/>
            <ac:spMk id="75" creationId="{91549E43-B913-244E-90FF-EB6ADE692919}"/>
          </ac:spMkLst>
        </pc:spChg>
        <pc:spChg chg="mod">
          <ac:chgData name="Daniel Khashabi" userId="62390808-c838-45e6-be59-d6fd0d208bc8" providerId="ADAL" clId="{DBE0F76A-AFEE-AC44-BA32-16BF03539868}" dt="2023-02-16T13:49:58.158" v="7760"/>
          <ac:spMkLst>
            <pc:docMk/>
            <pc:sldMk cId="2233528665" sldId="351"/>
            <ac:spMk id="76" creationId="{CFE7F9AF-8FB9-9E47-AA7C-B819DD96BD45}"/>
          </ac:spMkLst>
        </pc:spChg>
        <pc:spChg chg="mod">
          <ac:chgData name="Daniel Khashabi" userId="62390808-c838-45e6-be59-d6fd0d208bc8" providerId="ADAL" clId="{DBE0F76A-AFEE-AC44-BA32-16BF03539868}" dt="2023-02-16T13:49:58.158" v="7760"/>
          <ac:spMkLst>
            <pc:docMk/>
            <pc:sldMk cId="2233528665" sldId="351"/>
            <ac:spMk id="77" creationId="{D1072A62-0E13-3843-8D0C-3A62E6BC9417}"/>
          </ac:spMkLst>
        </pc:spChg>
        <pc:spChg chg="mod">
          <ac:chgData name="Daniel Khashabi" userId="62390808-c838-45e6-be59-d6fd0d208bc8" providerId="ADAL" clId="{DBE0F76A-AFEE-AC44-BA32-16BF03539868}" dt="2023-02-16T13:49:58.158" v="7760"/>
          <ac:spMkLst>
            <pc:docMk/>
            <pc:sldMk cId="2233528665" sldId="351"/>
            <ac:spMk id="78" creationId="{B5867DDE-FEA5-0049-9461-EB1FFEB88969}"/>
          </ac:spMkLst>
        </pc:spChg>
        <pc:spChg chg="mod">
          <ac:chgData name="Daniel Khashabi" userId="62390808-c838-45e6-be59-d6fd0d208bc8" providerId="ADAL" clId="{DBE0F76A-AFEE-AC44-BA32-16BF03539868}" dt="2023-02-16T13:49:58.158" v="7760"/>
          <ac:spMkLst>
            <pc:docMk/>
            <pc:sldMk cId="2233528665" sldId="351"/>
            <ac:spMk id="79" creationId="{24DFF809-EE42-C349-914D-4808EEE0B2B2}"/>
          </ac:spMkLst>
        </pc:spChg>
        <pc:spChg chg="mod">
          <ac:chgData name="Daniel Khashabi" userId="62390808-c838-45e6-be59-d6fd0d208bc8" providerId="ADAL" clId="{DBE0F76A-AFEE-AC44-BA32-16BF03539868}" dt="2023-02-16T04:33:59.885" v="7426"/>
          <ac:spMkLst>
            <pc:docMk/>
            <pc:sldMk cId="2233528665" sldId="351"/>
            <ac:spMk id="81" creationId="{0699B2A3-3B8E-414D-A3AF-577E06CECE10}"/>
          </ac:spMkLst>
        </pc:spChg>
        <pc:spChg chg="mod">
          <ac:chgData name="Daniel Khashabi" userId="62390808-c838-45e6-be59-d6fd0d208bc8" providerId="ADAL" clId="{DBE0F76A-AFEE-AC44-BA32-16BF03539868}" dt="2023-02-16T13:49:58.158" v="7760"/>
          <ac:spMkLst>
            <pc:docMk/>
            <pc:sldMk cId="2233528665" sldId="351"/>
            <ac:spMk id="82" creationId="{485BEC44-F260-1145-8583-E09A6D1ADDA0}"/>
          </ac:spMkLst>
        </pc:spChg>
        <pc:spChg chg="mod">
          <ac:chgData name="Daniel Khashabi" userId="62390808-c838-45e6-be59-d6fd0d208bc8" providerId="ADAL" clId="{DBE0F76A-AFEE-AC44-BA32-16BF03539868}" dt="2023-02-16T13:49:58.158" v="7760"/>
          <ac:spMkLst>
            <pc:docMk/>
            <pc:sldMk cId="2233528665" sldId="351"/>
            <ac:spMk id="83" creationId="{D285D089-1C0C-6344-B7EA-A631D2F645B7}"/>
          </ac:spMkLst>
        </pc:spChg>
        <pc:spChg chg="mod">
          <ac:chgData name="Daniel Khashabi" userId="62390808-c838-45e6-be59-d6fd0d208bc8" providerId="ADAL" clId="{DBE0F76A-AFEE-AC44-BA32-16BF03539868}" dt="2023-02-16T13:49:58.158" v="7760"/>
          <ac:spMkLst>
            <pc:docMk/>
            <pc:sldMk cId="2233528665" sldId="351"/>
            <ac:spMk id="84" creationId="{E248521C-7AB4-A74B-BB41-9E9DBC05502F}"/>
          </ac:spMkLst>
        </pc:spChg>
        <pc:spChg chg="mod">
          <ac:chgData name="Daniel Khashabi" userId="62390808-c838-45e6-be59-d6fd0d208bc8" providerId="ADAL" clId="{DBE0F76A-AFEE-AC44-BA32-16BF03539868}" dt="2023-02-16T13:49:58.158" v="7760"/>
          <ac:spMkLst>
            <pc:docMk/>
            <pc:sldMk cId="2233528665" sldId="351"/>
            <ac:spMk id="85" creationId="{A542D303-3E89-B948-BAE1-9C28B4C7900E}"/>
          </ac:spMkLst>
        </pc:spChg>
        <pc:spChg chg="mod">
          <ac:chgData name="Daniel Khashabi" userId="62390808-c838-45e6-be59-d6fd0d208bc8" providerId="ADAL" clId="{DBE0F76A-AFEE-AC44-BA32-16BF03539868}" dt="2023-02-16T13:49:58.158" v="7760"/>
          <ac:spMkLst>
            <pc:docMk/>
            <pc:sldMk cId="2233528665" sldId="351"/>
            <ac:spMk id="86" creationId="{3557CEDB-9609-5C4E-BE7A-9A1922D84558}"/>
          </ac:spMkLst>
        </pc:spChg>
        <pc:spChg chg="mod">
          <ac:chgData name="Daniel Khashabi" userId="62390808-c838-45e6-be59-d6fd0d208bc8" providerId="ADAL" clId="{DBE0F76A-AFEE-AC44-BA32-16BF03539868}" dt="2023-02-16T13:49:58.158" v="7760"/>
          <ac:spMkLst>
            <pc:docMk/>
            <pc:sldMk cId="2233528665" sldId="351"/>
            <ac:spMk id="87" creationId="{FD0CC76B-5E71-8C4B-B186-6D1471C8CD67}"/>
          </ac:spMkLst>
        </pc:spChg>
        <pc:spChg chg="mod">
          <ac:chgData name="Daniel Khashabi" userId="62390808-c838-45e6-be59-d6fd0d208bc8" providerId="ADAL" clId="{DBE0F76A-AFEE-AC44-BA32-16BF03539868}" dt="2023-02-16T13:49:58.158" v="7760"/>
          <ac:spMkLst>
            <pc:docMk/>
            <pc:sldMk cId="2233528665" sldId="351"/>
            <ac:spMk id="93" creationId="{2E61486C-7C7C-CF4A-BF55-2488DDD06CBA}"/>
          </ac:spMkLst>
        </pc:spChg>
        <pc:spChg chg="mod">
          <ac:chgData name="Daniel Khashabi" userId="62390808-c838-45e6-be59-d6fd0d208bc8" providerId="ADAL" clId="{DBE0F76A-AFEE-AC44-BA32-16BF03539868}" dt="2023-02-16T13:49:58.158" v="7760"/>
          <ac:spMkLst>
            <pc:docMk/>
            <pc:sldMk cId="2233528665" sldId="351"/>
            <ac:spMk id="94" creationId="{FAED948E-E8BC-B542-96E5-C16F47F16A92}"/>
          </ac:spMkLst>
        </pc:spChg>
        <pc:spChg chg="mod">
          <ac:chgData name="Daniel Khashabi" userId="62390808-c838-45e6-be59-d6fd0d208bc8" providerId="ADAL" clId="{DBE0F76A-AFEE-AC44-BA32-16BF03539868}" dt="2023-02-16T13:49:58.158" v="7760"/>
          <ac:spMkLst>
            <pc:docMk/>
            <pc:sldMk cId="2233528665" sldId="351"/>
            <ac:spMk id="95" creationId="{B62B8F78-5C39-C145-B3C5-F9490727FE2B}"/>
          </ac:spMkLst>
        </pc:spChg>
        <pc:spChg chg="mod">
          <ac:chgData name="Daniel Khashabi" userId="62390808-c838-45e6-be59-d6fd0d208bc8" providerId="ADAL" clId="{DBE0F76A-AFEE-AC44-BA32-16BF03539868}" dt="2023-02-16T04:33:59.885" v="7426"/>
          <ac:spMkLst>
            <pc:docMk/>
            <pc:sldMk cId="2233528665" sldId="351"/>
            <ac:spMk id="96" creationId="{20A6FC83-57DF-014A-87E0-1B5614DFB884}"/>
          </ac:spMkLst>
        </pc:spChg>
        <pc:spChg chg="mod">
          <ac:chgData name="Daniel Khashabi" userId="62390808-c838-45e6-be59-d6fd0d208bc8" providerId="ADAL" clId="{DBE0F76A-AFEE-AC44-BA32-16BF03539868}" dt="2023-02-16T04:33:59.885" v="7426"/>
          <ac:spMkLst>
            <pc:docMk/>
            <pc:sldMk cId="2233528665" sldId="351"/>
            <ac:spMk id="97" creationId="{6D6C0EF3-9A48-6042-84AB-D28C74DA20AD}"/>
          </ac:spMkLst>
        </pc:spChg>
        <pc:spChg chg="mod">
          <ac:chgData name="Daniel Khashabi" userId="62390808-c838-45e6-be59-d6fd0d208bc8" providerId="ADAL" clId="{DBE0F76A-AFEE-AC44-BA32-16BF03539868}" dt="2023-02-16T04:33:59.885" v="7426"/>
          <ac:spMkLst>
            <pc:docMk/>
            <pc:sldMk cId="2233528665" sldId="351"/>
            <ac:spMk id="98" creationId="{276A6F90-89C1-8046-A06E-32E388A4C982}"/>
          </ac:spMkLst>
        </pc:spChg>
        <pc:spChg chg="mod">
          <ac:chgData name="Daniel Khashabi" userId="62390808-c838-45e6-be59-d6fd0d208bc8" providerId="ADAL" clId="{DBE0F76A-AFEE-AC44-BA32-16BF03539868}" dt="2023-02-16T13:49:58.158" v="7760"/>
          <ac:spMkLst>
            <pc:docMk/>
            <pc:sldMk cId="2233528665" sldId="351"/>
            <ac:spMk id="99" creationId="{B0204399-681E-6C49-9E5C-CC0F2EBC7595}"/>
          </ac:spMkLst>
        </pc:spChg>
        <pc:spChg chg="mod">
          <ac:chgData name="Daniel Khashabi" userId="62390808-c838-45e6-be59-d6fd0d208bc8" providerId="ADAL" clId="{DBE0F76A-AFEE-AC44-BA32-16BF03539868}" dt="2023-02-16T13:49:58.158" v="7760"/>
          <ac:spMkLst>
            <pc:docMk/>
            <pc:sldMk cId="2233528665" sldId="351"/>
            <ac:spMk id="100" creationId="{C88A8753-B2AE-C347-8881-9E9BFB6849E7}"/>
          </ac:spMkLst>
        </pc:spChg>
        <pc:spChg chg="mod">
          <ac:chgData name="Daniel Khashabi" userId="62390808-c838-45e6-be59-d6fd0d208bc8" providerId="ADAL" clId="{DBE0F76A-AFEE-AC44-BA32-16BF03539868}" dt="2023-02-16T13:49:58.158" v="7760"/>
          <ac:spMkLst>
            <pc:docMk/>
            <pc:sldMk cId="2233528665" sldId="351"/>
            <ac:spMk id="101" creationId="{289A04BF-85E0-834E-BAB6-DBB4550B3940}"/>
          </ac:spMkLst>
        </pc:spChg>
        <pc:spChg chg="mod">
          <ac:chgData name="Daniel Khashabi" userId="62390808-c838-45e6-be59-d6fd0d208bc8" providerId="ADAL" clId="{DBE0F76A-AFEE-AC44-BA32-16BF03539868}" dt="2023-02-16T13:49:58.158" v="7760"/>
          <ac:spMkLst>
            <pc:docMk/>
            <pc:sldMk cId="2233528665" sldId="351"/>
            <ac:spMk id="102" creationId="{631EE394-6E66-9F4F-AB28-9A96FE7CAF8B}"/>
          </ac:spMkLst>
        </pc:spChg>
        <pc:spChg chg="mod">
          <ac:chgData name="Daniel Khashabi" userId="62390808-c838-45e6-be59-d6fd0d208bc8" providerId="ADAL" clId="{DBE0F76A-AFEE-AC44-BA32-16BF03539868}" dt="2023-02-16T13:49:58.158" v="7760"/>
          <ac:spMkLst>
            <pc:docMk/>
            <pc:sldMk cId="2233528665" sldId="351"/>
            <ac:spMk id="103" creationId="{6C486C2D-68DA-A54D-A5C4-4B5B0B3B8B73}"/>
          </ac:spMkLst>
        </pc:spChg>
        <pc:spChg chg="mod">
          <ac:chgData name="Daniel Khashabi" userId="62390808-c838-45e6-be59-d6fd0d208bc8" providerId="ADAL" clId="{DBE0F76A-AFEE-AC44-BA32-16BF03539868}" dt="2023-02-16T13:49:58.158" v="7760"/>
          <ac:spMkLst>
            <pc:docMk/>
            <pc:sldMk cId="2233528665" sldId="351"/>
            <ac:spMk id="104" creationId="{F70F58BE-CCAE-F645-A328-47C1EAC54035}"/>
          </ac:spMkLst>
        </pc:spChg>
        <pc:spChg chg="mod">
          <ac:chgData name="Daniel Khashabi" userId="62390808-c838-45e6-be59-d6fd0d208bc8" providerId="ADAL" clId="{DBE0F76A-AFEE-AC44-BA32-16BF03539868}" dt="2023-02-16T13:49:58.158" v="7760"/>
          <ac:spMkLst>
            <pc:docMk/>
            <pc:sldMk cId="2233528665" sldId="351"/>
            <ac:spMk id="105" creationId="{FE219746-6458-2648-BFF2-1638E7F0E56F}"/>
          </ac:spMkLst>
        </pc:spChg>
        <pc:spChg chg="mod">
          <ac:chgData name="Daniel Khashabi" userId="62390808-c838-45e6-be59-d6fd0d208bc8" providerId="ADAL" clId="{DBE0F76A-AFEE-AC44-BA32-16BF03539868}" dt="2023-02-16T13:49:58.158" v="7760"/>
          <ac:spMkLst>
            <pc:docMk/>
            <pc:sldMk cId="2233528665" sldId="351"/>
            <ac:spMk id="106" creationId="{CC39E4D5-0122-404D-AF07-8A0976CE0F90}"/>
          </ac:spMkLst>
        </pc:spChg>
        <pc:spChg chg="mod">
          <ac:chgData name="Daniel Khashabi" userId="62390808-c838-45e6-be59-d6fd0d208bc8" providerId="ADAL" clId="{DBE0F76A-AFEE-AC44-BA32-16BF03539868}" dt="2023-02-16T13:49:58.158" v="7760"/>
          <ac:spMkLst>
            <pc:docMk/>
            <pc:sldMk cId="2233528665" sldId="351"/>
            <ac:spMk id="107" creationId="{869B3C99-29C1-8B4B-96BE-A1AF2836059F}"/>
          </ac:spMkLst>
        </pc:spChg>
        <pc:spChg chg="mod">
          <ac:chgData name="Daniel Khashabi" userId="62390808-c838-45e6-be59-d6fd0d208bc8" providerId="ADAL" clId="{DBE0F76A-AFEE-AC44-BA32-16BF03539868}" dt="2023-02-16T13:49:58.158" v="7760"/>
          <ac:spMkLst>
            <pc:docMk/>
            <pc:sldMk cId="2233528665" sldId="351"/>
            <ac:spMk id="108" creationId="{64A89667-1B61-D84C-8396-266EF010A525}"/>
          </ac:spMkLst>
        </pc:spChg>
        <pc:spChg chg="mod">
          <ac:chgData name="Daniel Khashabi" userId="62390808-c838-45e6-be59-d6fd0d208bc8" providerId="ADAL" clId="{DBE0F76A-AFEE-AC44-BA32-16BF03539868}" dt="2023-02-16T13:49:58.158" v="7760"/>
          <ac:spMkLst>
            <pc:docMk/>
            <pc:sldMk cId="2233528665" sldId="351"/>
            <ac:spMk id="109" creationId="{7B63A695-A0C7-D649-B5DD-122BBCB3D254}"/>
          </ac:spMkLst>
        </pc:spChg>
        <pc:spChg chg="mod">
          <ac:chgData name="Daniel Khashabi" userId="62390808-c838-45e6-be59-d6fd0d208bc8" providerId="ADAL" clId="{DBE0F76A-AFEE-AC44-BA32-16BF03539868}" dt="2023-02-16T13:49:58.158" v="7760"/>
          <ac:spMkLst>
            <pc:docMk/>
            <pc:sldMk cId="2233528665" sldId="351"/>
            <ac:spMk id="110" creationId="{F0DCA6BB-A31D-DC41-A4C9-C2923C3B6F21}"/>
          </ac:spMkLst>
        </pc:spChg>
        <pc:spChg chg="mod">
          <ac:chgData name="Daniel Khashabi" userId="62390808-c838-45e6-be59-d6fd0d208bc8" providerId="ADAL" clId="{DBE0F76A-AFEE-AC44-BA32-16BF03539868}" dt="2023-02-16T13:49:58.158" v="7760"/>
          <ac:spMkLst>
            <pc:docMk/>
            <pc:sldMk cId="2233528665" sldId="351"/>
            <ac:spMk id="111" creationId="{F5A97E85-0225-1E46-A085-02FCCC792A02}"/>
          </ac:spMkLst>
        </pc:spChg>
        <pc:spChg chg="mod">
          <ac:chgData name="Daniel Khashabi" userId="62390808-c838-45e6-be59-d6fd0d208bc8" providerId="ADAL" clId="{DBE0F76A-AFEE-AC44-BA32-16BF03539868}" dt="2023-02-16T13:49:58.158" v="7760"/>
          <ac:spMkLst>
            <pc:docMk/>
            <pc:sldMk cId="2233528665" sldId="351"/>
            <ac:spMk id="112" creationId="{97C5A434-FA81-A04D-A77B-DC0A945AB849}"/>
          </ac:spMkLst>
        </pc:spChg>
        <pc:spChg chg="mod">
          <ac:chgData name="Daniel Khashabi" userId="62390808-c838-45e6-be59-d6fd0d208bc8" providerId="ADAL" clId="{DBE0F76A-AFEE-AC44-BA32-16BF03539868}" dt="2023-02-16T13:49:58.158" v="7760"/>
          <ac:spMkLst>
            <pc:docMk/>
            <pc:sldMk cId="2233528665" sldId="351"/>
            <ac:spMk id="113" creationId="{0C6578E8-0778-B145-8F5F-1C179B55F37C}"/>
          </ac:spMkLst>
        </pc:spChg>
        <pc:spChg chg="mod">
          <ac:chgData name="Daniel Khashabi" userId="62390808-c838-45e6-be59-d6fd0d208bc8" providerId="ADAL" clId="{DBE0F76A-AFEE-AC44-BA32-16BF03539868}" dt="2023-02-16T13:49:58.158" v="7760"/>
          <ac:spMkLst>
            <pc:docMk/>
            <pc:sldMk cId="2233528665" sldId="351"/>
            <ac:spMk id="114" creationId="{34DA400A-6EAC-B244-90C9-E2C76E3CE8B1}"/>
          </ac:spMkLst>
        </pc:spChg>
        <pc:spChg chg="mod">
          <ac:chgData name="Daniel Khashabi" userId="62390808-c838-45e6-be59-d6fd0d208bc8" providerId="ADAL" clId="{DBE0F76A-AFEE-AC44-BA32-16BF03539868}" dt="2023-02-16T13:49:58.158" v="7760"/>
          <ac:spMkLst>
            <pc:docMk/>
            <pc:sldMk cId="2233528665" sldId="351"/>
            <ac:spMk id="115" creationId="{2D7BF61E-70E5-7B42-A443-1515BC3FC19A}"/>
          </ac:spMkLst>
        </pc:spChg>
        <pc:spChg chg="mod">
          <ac:chgData name="Daniel Khashabi" userId="62390808-c838-45e6-be59-d6fd0d208bc8" providerId="ADAL" clId="{DBE0F76A-AFEE-AC44-BA32-16BF03539868}" dt="2023-02-16T13:49:58.158" v="7760"/>
          <ac:spMkLst>
            <pc:docMk/>
            <pc:sldMk cId="2233528665" sldId="351"/>
            <ac:spMk id="116" creationId="{08D29459-9A76-6445-B967-14977057901D}"/>
          </ac:spMkLst>
        </pc:spChg>
        <pc:spChg chg="mod">
          <ac:chgData name="Daniel Khashabi" userId="62390808-c838-45e6-be59-d6fd0d208bc8" providerId="ADAL" clId="{DBE0F76A-AFEE-AC44-BA32-16BF03539868}" dt="2023-02-16T13:49:58.158" v="7760"/>
          <ac:spMkLst>
            <pc:docMk/>
            <pc:sldMk cId="2233528665" sldId="351"/>
            <ac:spMk id="117" creationId="{9CF46DE8-0686-8347-99CE-36822CB5A4C5}"/>
          </ac:spMkLst>
        </pc:spChg>
        <pc:spChg chg="mod">
          <ac:chgData name="Daniel Khashabi" userId="62390808-c838-45e6-be59-d6fd0d208bc8" providerId="ADAL" clId="{DBE0F76A-AFEE-AC44-BA32-16BF03539868}" dt="2023-02-16T04:33:59.885" v="7426"/>
          <ac:spMkLst>
            <pc:docMk/>
            <pc:sldMk cId="2233528665" sldId="351"/>
            <ac:spMk id="118" creationId="{73EEE44B-3585-894E-B4F8-4CE38DFFE62D}"/>
          </ac:spMkLst>
        </pc:spChg>
        <pc:spChg chg="mod">
          <ac:chgData name="Daniel Khashabi" userId="62390808-c838-45e6-be59-d6fd0d208bc8" providerId="ADAL" clId="{DBE0F76A-AFEE-AC44-BA32-16BF03539868}" dt="2023-02-16T04:33:59.885" v="7426"/>
          <ac:spMkLst>
            <pc:docMk/>
            <pc:sldMk cId="2233528665" sldId="351"/>
            <ac:spMk id="119" creationId="{F0F7AF7B-3877-754A-9EAE-7D971B6F9519}"/>
          </ac:spMkLst>
        </pc:spChg>
        <pc:spChg chg="mod ord">
          <ac:chgData name="Daniel Khashabi" userId="62390808-c838-45e6-be59-d6fd0d208bc8" providerId="ADAL" clId="{DBE0F76A-AFEE-AC44-BA32-16BF03539868}" dt="2023-02-16T13:49:58.158" v="7760"/>
          <ac:spMkLst>
            <pc:docMk/>
            <pc:sldMk cId="2233528665" sldId="351"/>
            <ac:spMk id="120" creationId="{37F54307-EE2C-6341-8D6B-B4157C0F30D9}"/>
          </ac:spMkLst>
        </pc:spChg>
        <pc:spChg chg="del">
          <ac:chgData name="Daniel Khashabi" userId="62390808-c838-45e6-be59-d6fd0d208bc8" providerId="ADAL" clId="{DBE0F76A-AFEE-AC44-BA32-16BF03539868}" dt="2023-02-16T04:31:37.186" v="7324" actId="478"/>
          <ac:spMkLst>
            <pc:docMk/>
            <pc:sldMk cId="2233528665" sldId="351"/>
            <ac:spMk id="122" creationId="{FF5E74C9-A5CD-6F40-A4BA-762E8454B052}"/>
          </ac:spMkLst>
        </pc:spChg>
        <pc:spChg chg="mod ord">
          <ac:chgData name="Daniel Khashabi" userId="62390808-c838-45e6-be59-d6fd0d208bc8" providerId="ADAL" clId="{DBE0F76A-AFEE-AC44-BA32-16BF03539868}" dt="2023-02-16T04:32:43.497" v="7402"/>
          <ac:spMkLst>
            <pc:docMk/>
            <pc:sldMk cId="2233528665" sldId="351"/>
            <ac:spMk id="123" creationId="{88634150-4854-6847-B23E-B450CB47BB23}"/>
          </ac:spMkLst>
        </pc:spChg>
        <pc:spChg chg="mod">
          <ac:chgData name="Daniel Khashabi" userId="62390808-c838-45e6-be59-d6fd0d208bc8" providerId="ADAL" clId="{DBE0F76A-AFEE-AC44-BA32-16BF03539868}" dt="2023-02-16T13:49:58.158" v="7760"/>
          <ac:spMkLst>
            <pc:docMk/>
            <pc:sldMk cId="2233528665" sldId="351"/>
            <ac:spMk id="124" creationId="{4E79B6EB-C451-D04B-B1B0-087954287C6F}"/>
          </ac:spMkLst>
        </pc:spChg>
        <pc:spChg chg="mod">
          <ac:chgData name="Daniel Khashabi" userId="62390808-c838-45e6-be59-d6fd0d208bc8" providerId="ADAL" clId="{DBE0F76A-AFEE-AC44-BA32-16BF03539868}" dt="2023-02-16T13:49:58.158" v="7760"/>
          <ac:spMkLst>
            <pc:docMk/>
            <pc:sldMk cId="2233528665" sldId="351"/>
            <ac:spMk id="125" creationId="{D39D8EA6-94BF-C944-90F0-487881524E96}"/>
          </ac:spMkLst>
        </pc:spChg>
        <pc:spChg chg="mod">
          <ac:chgData name="Daniel Khashabi" userId="62390808-c838-45e6-be59-d6fd0d208bc8" providerId="ADAL" clId="{DBE0F76A-AFEE-AC44-BA32-16BF03539868}" dt="2023-02-16T13:49:58.158" v="7760"/>
          <ac:spMkLst>
            <pc:docMk/>
            <pc:sldMk cId="2233528665" sldId="351"/>
            <ac:spMk id="126" creationId="{B61BD32E-0168-5441-9282-F21A55FE1604}"/>
          </ac:spMkLst>
        </pc:spChg>
        <pc:spChg chg="mod">
          <ac:chgData name="Daniel Khashabi" userId="62390808-c838-45e6-be59-d6fd0d208bc8" providerId="ADAL" clId="{DBE0F76A-AFEE-AC44-BA32-16BF03539868}" dt="2023-02-16T13:49:58.158" v="7760"/>
          <ac:spMkLst>
            <pc:docMk/>
            <pc:sldMk cId="2233528665" sldId="351"/>
            <ac:spMk id="127" creationId="{5063524F-251F-C44B-AA39-5AA181F58DDD}"/>
          </ac:spMkLst>
        </pc:spChg>
        <pc:spChg chg="mod">
          <ac:chgData name="Daniel Khashabi" userId="62390808-c838-45e6-be59-d6fd0d208bc8" providerId="ADAL" clId="{DBE0F76A-AFEE-AC44-BA32-16BF03539868}" dt="2023-02-16T04:33:59.885" v="7426"/>
          <ac:spMkLst>
            <pc:docMk/>
            <pc:sldMk cId="2233528665" sldId="351"/>
            <ac:spMk id="128" creationId="{731B846A-C5A9-5A4B-9377-7E1921B50F8E}"/>
          </ac:spMkLst>
        </pc:spChg>
        <pc:spChg chg="mod">
          <ac:chgData name="Daniel Khashabi" userId="62390808-c838-45e6-be59-d6fd0d208bc8" providerId="ADAL" clId="{DBE0F76A-AFEE-AC44-BA32-16BF03539868}" dt="2023-02-16T04:33:59.885" v="7426"/>
          <ac:spMkLst>
            <pc:docMk/>
            <pc:sldMk cId="2233528665" sldId="351"/>
            <ac:spMk id="129" creationId="{0E613D49-C154-6840-B48E-9022C64E7B06}"/>
          </ac:spMkLst>
        </pc:spChg>
        <pc:spChg chg="mod">
          <ac:chgData name="Daniel Khashabi" userId="62390808-c838-45e6-be59-d6fd0d208bc8" providerId="ADAL" clId="{DBE0F76A-AFEE-AC44-BA32-16BF03539868}" dt="2023-02-16T04:33:59.885" v="7426"/>
          <ac:spMkLst>
            <pc:docMk/>
            <pc:sldMk cId="2233528665" sldId="351"/>
            <ac:spMk id="130" creationId="{4DC2E29A-5B02-B947-AAE1-1EF7A80E15E2}"/>
          </ac:spMkLst>
        </pc:spChg>
        <pc:spChg chg="mod">
          <ac:chgData name="Daniel Khashabi" userId="62390808-c838-45e6-be59-d6fd0d208bc8" providerId="ADAL" clId="{DBE0F76A-AFEE-AC44-BA32-16BF03539868}" dt="2023-02-16T04:33:59.885" v="7426"/>
          <ac:spMkLst>
            <pc:docMk/>
            <pc:sldMk cId="2233528665" sldId="351"/>
            <ac:spMk id="131" creationId="{884FC12A-0129-4F4F-9451-AADE3FF0302A}"/>
          </ac:spMkLst>
        </pc:spChg>
        <pc:spChg chg="mod">
          <ac:chgData name="Daniel Khashabi" userId="62390808-c838-45e6-be59-d6fd0d208bc8" providerId="ADAL" clId="{DBE0F76A-AFEE-AC44-BA32-16BF03539868}" dt="2023-02-16T04:33:59.885" v="7426"/>
          <ac:spMkLst>
            <pc:docMk/>
            <pc:sldMk cId="2233528665" sldId="351"/>
            <ac:spMk id="132" creationId="{563A26FC-F8F6-534F-BEE4-B53D1382B65B}"/>
          </ac:spMkLst>
        </pc:spChg>
        <pc:spChg chg="mod">
          <ac:chgData name="Daniel Khashabi" userId="62390808-c838-45e6-be59-d6fd0d208bc8" providerId="ADAL" clId="{DBE0F76A-AFEE-AC44-BA32-16BF03539868}" dt="2023-02-16T16:55:41.446" v="9191" actId="207"/>
          <ac:spMkLst>
            <pc:docMk/>
            <pc:sldMk cId="2233528665" sldId="351"/>
            <ac:spMk id="133" creationId="{5418DCC3-D551-F74F-9652-F4BC01322E3F}"/>
          </ac:spMkLst>
        </pc:spChg>
        <pc:spChg chg="del">
          <ac:chgData name="Daniel Khashabi" userId="62390808-c838-45e6-be59-d6fd0d208bc8" providerId="ADAL" clId="{DBE0F76A-AFEE-AC44-BA32-16BF03539868}" dt="2023-02-16T04:30:05.856" v="7312" actId="478"/>
          <ac:spMkLst>
            <pc:docMk/>
            <pc:sldMk cId="2233528665" sldId="351"/>
            <ac:spMk id="134" creationId="{370178D8-32C1-F34C-992A-78A2D4EEB437}"/>
          </ac:spMkLst>
        </pc:spChg>
        <pc:spChg chg="mod">
          <ac:chgData name="Daniel Khashabi" userId="62390808-c838-45e6-be59-d6fd0d208bc8" providerId="ADAL" clId="{DBE0F76A-AFEE-AC44-BA32-16BF03539868}" dt="2023-02-16T13:49:58.158" v="7760"/>
          <ac:spMkLst>
            <pc:docMk/>
            <pc:sldMk cId="2233528665" sldId="351"/>
            <ac:spMk id="136" creationId="{DC95E331-47EC-8546-9CC4-50B4B90990B3}"/>
          </ac:spMkLst>
        </pc:spChg>
        <pc:spChg chg="mod">
          <ac:chgData name="Daniel Khashabi" userId="62390808-c838-45e6-be59-d6fd0d208bc8" providerId="ADAL" clId="{DBE0F76A-AFEE-AC44-BA32-16BF03539868}" dt="2023-02-16T13:49:58.158" v="7760"/>
          <ac:spMkLst>
            <pc:docMk/>
            <pc:sldMk cId="2233528665" sldId="351"/>
            <ac:spMk id="143" creationId="{B7508439-8FAA-E04E-BA0F-01A24E2DBBD8}"/>
          </ac:spMkLst>
        </pc:spChg>
        <pc:spChg chg="mod">
          <ac:chgData name="Daniel Khashabi" userId="62390808-c838-45e6-be59-d6fd0d208bc8" providerId="ADAL" clId="{DBE0F76A-AFEE-AC44-BA32-16BF03539868}" dt="2023-02-16T13:49:58.158" v="7760"/>
          <ac:spMkLst>
            <pc:docMk/>
            <pc:sldMk cId="2233528665" sldId="351"/>
            <ac:spMk id="144" creationId="{FBD654FA-5BA2-8D45-9F65-B0BC4FE0FB02}"/>
          </ac:spMkLst>
        </pc:spChg>
        <pc:spChg chg="mod">
          <ac:chgData name="Daniel Khashabi" userId="62390808-c838-45e6-be59-d6fd0d208bc8" providerId="ADAL" clId="{DBE0F76A-AFEE-AC44-BA32-16BF03539868}" dt="2023-02-16T13:49:58.158" v="7760"/>
          <ac:spMkLst>
            <pc:docMk/>
            <pc:sldMk cId="2233528665" sldId="351"/>
            <ac:spMk id="145" creationId="{0B24ED8E-F118-FC4E-B1C7-672F6CA030F7}"/>
          </ac:spMkLst>
        </pc:spChg>
        <pc:spChg chg="mod">
          <ac:chgData name="Daniel Khashabi" userId="62390808-c838-45e6-be59-d6fd0d208bc8" providerId="ADAL" clId="{DBE0F76A-AFEE-AC44-BA32-16BF03539868}" dt="2023-02-16T13:49:58.158" v="7760"/>
          <ac:spMkLst>
            <pc:docMk/>
            <pc:sldMk cId="2233528665" sldId="351"/>
            <ac:spMk id="146" creationId="{D6F63CC7-15CD-D349-8859-66124BD874ED}"/>
          </ac:spMkLst>
        </pc:spChg>
        <pc:spChg chg="mod">
          <ac:chgData name="Daniel Khashabi" userId="62390808-c838-45e6-be59-d6fd0d208bc8" providerId="ADAL" clId="{DBE0F76A-AFEE-AC44-BA32-16BF03539868}" dt="2023-02-16T13:49:58.158" v="7760"/>
          <ac:spMkLst>
            <pc:docMk/>
            <pc:sldMk cId="2233528665" sldId="351"/>
            <ac:spMk id="147" creationId="{C556F6AF-5963-504F-989A-FB40DB623E05}"/>
          </ac:spMkLst>
        </pc:spChg>
        <pc:spChg chg="mod">
          <ac:chgData name="Daniel Khashabi" userId="62390808-c838-45e6-be59-d6fd0d208bc8" providerId="ADAL" clId="{DBE0F76A-AFEE-AC44-BA32-16BF03539868}" dt="2023-02-16T13:49:58.158" v="7760"/>
          <ac:spMkLst>
            <pc:docMk/>
            <pc:sldMk cId="2233528665" sldId="351"/>
            <ac:spMk id="148" creationId="{7EAD415F-63DE-EB43-A7A2-F45C61798465}"/>
          </ac:spMkLst>
        </pc:spChg>
        <pc:spChg chg="mod">
          <ac:chgData name="Daniel Khashabi" userId="62390808-c838-45e6-be59-d6fd0d208bc8" providerId="ADAL" clId="{DBE0F76A-AFEE-AC44-BA32-16BF03539868}" dt="2023-02-16T13:49:58.158" v="7760"/>
          <ac:spMkLst>
            <pc:docMk/>
            <pc:sldMk cId="2233528665" sldId="351"/>
            <ac:spMk id="149" creationId="{F92B470B-D922-F042-867E-B1AF31F53814}"/>
          </ac:spMkLst>
        </pc:spChg>
        <pc:spChg chg="mod">
          <ac:chgData name="Daniel Khashabi" userId="62390808-c838-45e6-be59-d6fd0d208bc8" providerId="ADAL" clId="{DBE0F76A-AFEE-AC44-BA32-16BF03539868}" dt="2023-02-16T13:49:58.158" v="7760"/>
          <ac:spMkLst>
            <pc:docMk/>
            <pc:sldMk cId="2233528665" sldId="351"/>
            <ac:spMk id="150" creationId="{D5C803EA-95C9-8F46-8E1F-70FC48EA99C3}"/>
          </ac:spMkLst>
        </pc:spChg>
        <pc:spChg chg="mod">
          <ac:chgData name="Daniel Khashabi" userId="62390808-c838-45e6-be59-d6fd0d208bc8" providerId="ADAL" clId="{DBE0F76A-AFEE-AC44-BA32-16BF03539868}" dt="2023-02-16T13:49:58.158" v="7760"/>
          <ac:spMkLst>
            <pc:docMk/>
            <pc:sldMk cId="2233528665" sldId="351"/>
            <ac:spMk id="151" creationId="{C9A0AFE1-2C23-C746-A807-955038252BA2}"/>
          </ac:spMkLst>
        </pc:spChg>
        <pc:spChg chg="mod">
          <ac:chgData name="Daniel Khashabi" userId="62390808-c838-45e6-be59-d6fd0d208bc8" providerId="ADAL" clId="{DBE0F76A-AFEE-AC44-BA32-16BF03539868}" dt="2023-02-16T13:49:58.158" v="7760"/>
          <ac:spMkLst>
            <pc:docMk/>
            <pc:sldMk cId="2233528665" sldId="351"/>
            <ac:spMk id="153" creationId="{4DCD0D15-2948-5C49-B702-B424B826CFBA}"/>
          </ac:spMkLst>
        </pc:spChg>
        <pc:spChg chg="mod">
          <ac:chgData name="Daniel Khashabi" userId="62390808-c838-45e6-be59-d6fd0d208bc8" providerId="ADAL" clId="{DBE0F76A-AFEE-AC44-BA32-16BF03539868}" dt="2023-02-16T13:49:58.158" v="7760"/>
          <ac:spMkLst>
            <pc:docMk/>
            <pc:sldMk cId="2233528665" sldId="351"/>
            <ac:spMk id="154" creationId="{F60421B2-6847-DA43-8335-25E8978671EB}"/>
          </ac:spMkLst>
        </pc:spChg>
        <pc:spChg chg="mod">
          <ac:chgData name="Daniel Khashabi" userId="62390808-c838-45e6-be59-d6fd0d208bc8" providerId="ADAL" clId="{DBE0F76A-AFEE-AC44-BA32-16BF03539868}" dt="2023-02-16T13:49:58.158" v="7760"/>
          <ac:spMkLst>
            <pc:docMk/>
            <pc:sldMk cId="2233528665" sldId="351"/>
            <ac:spMk id="155" creationId="{D869AB43-57B9-9F48-95FC-2969B414915A}"/>
          </ac:spMkLst>
        </pc:spChg>
        <pc:spChg chg="mod">
          <ac:chgData name="Daniel Khashabi" userId="62390808-c838-45e6-be59-d6fd0d208bc8" providerId="ADAL" clId="{DBE0F76A-AFEE-AC44-BA32-16BF03539868}" dt="2023-02-16T13:49:58.158" v="7760"/>
          <ac:spMkLst>
            <pc:docMk/>
            <pc:sldMk cId="2233528665" sldId="351"/>
            <ac:spMk id="156" creationId="{F3AA86DF-7ED5-E845-B126-E8D66DFA4416}"/>
          </ac:spMkLst>
        </pc:spChg>
        <pc:spChg chg="mod">
          <ac:chgData name="Daniel Khashabi" userId="62390808-c838-45e6-be59-d6fd0d208bc8" providerId="ADAL" clId="{DBE0F76A-AFEE-AC44-BA32-16BF03539868}" dt="2023-02-16T13:49:58.158" v="7760"/>
          <ac:spMkLst>
            <pc:docMk/>
            <pc:sldMk cId="2233528665" sldId="351"/>
            <ac:spMk id="157" creationId="{049529E1-0B4F-164B-AE6E-CC1335477CBF}"/>
          </ac:spMkLst>
        </pc:spChg>
        <pc:spChg chg="mod">
          <ac:chgData name="Daniel Khashabi" userId="62390808-c838-45e6-be59-d6fd0d208bc8" providerId="ADAL" clId="{DBE0F76A-AFEE-AC44-BA32-16BF03539868}" dt="2023-02-16T13:49:58.158" v="7760"/>
          <ac:spMkLst>
            <pc:docMk/>
            <pc:sldMk cId="2233528665" sldId="351"/>
            <ac:spMk id="158" creationId="{0DAD38EF-F205-2144-90B1-15E45B3FE01A}"/>
          </ac:spMkLst>
        </pc:spChg>
        <pc:spChg chg="mod">
          <ac:chgData name="Daniel Khashabi" userId="62390808-c838-45e6-be59-d6fd0d208bc8" providerId="ADAL" clId="{DBE0F76A-AFEE-AC44-BA32-16BF03539868}" dt="2023-02-16T13:49:58.158" v="7760"/>
          <ac:spMkLst>
            <pc:docMk/>
            <pc:sldMk cId="2233528665" sldId="351"/>
            <ac:spMk id="159" creationId="{9475EEB9-A7EE-8F45-8FD8-2D84E2F5222E}"/>
          </ac:spMkLst>
        </pc:spChg>
        <pc:spChg chg="mod">
          <ac:chgData name="Daniel Khashabi" userId="62390808-c838-45e6-be59-d6fd0d208bc8" providerId="ADAL" clId="{DBE0F76A-AFEE-AC44-BA32-16BF03539868}" dt="2023-02-16T13:49:58.158" v="7760"/>
          <ac:spMkLst>
            <pc:docMk/>
            <pc:sldMk cId="2233528665" sldId="351"/>
            <ac:spMk id="160" creationId="{12A95AFB-626B-0B4E-8C17-06CD0B92655F}"/>
          </ac:spMkLst>
        </pc:spChg>
        <pc:spChg chg="mod">
          <ac:chgData name="Daniel Khashabi" userId="62390808-c838-45e6-be59-d6fd0d208bc8" providerId="ADAL" clId="{DBE0F76A-AFEE-AC44-BA32-16BF03539868}" dt="2023-02-16T13:49:58.158" v="7760"/>
          <ac:spMkLst>
            <pc:docMk/>
            <pc:sldMk cId="2233528665" sldId="351"/>
            <ac:spMk id="161" creationId="{92042E64-F626-D042-ACC7-AC101D5D4346}"/>
          </ac:spMkLst>
        </pc:spChg>
        <pc:spChg chg="mod">
          <ac:chgData name="Daniel Khashabi" userId="62390808-c838-45e6-be59-d6fd0d208bc8" providerId="ADAL" clId="{DBE0F76A-AFEE-AC44-BA32-16BF03539868}" dt="2023-02-16T04:33:59.885" v="7426"/>
          <ac:spMkLst>
            <pc:docMk/>
            <pc:sldMk cId="2233528665" sldId="351"/>
            <ac:spMk id="162" creationId="{4CA7D8E9-F94A-3648-80B9-DCC422F2403B}"/>
          </ac:spMkLst>
        </pc:spChg>
        <pc:spChg chg="mod">
          <ac:chgData name="Daniel Khashabi" userId="62390808-c838-45e6-be59-d6fd0d208bc8" providerId="ADAL" clId="{DBE0F76A-AFEE-AC44-BA32-16BF03539868}" dt="2023-02-16T04:33:59.885" v="7426"/>
          <ac:spMkLst>
            <pc:docMk/>
            <pc:sldMk cId="2233528665" sldId="351"/>
            <ac:spMk id="163" creationId="{CF14063D-2F76-D341-8575-DFC58CC43FAD}"/>
          </ac:spMkLst>
        </pc:spChg>
        <pc:spChg chg="mod">
          <ac:chgData name="Daniel Khashabi" userId="62390808-c838-45e6-be59-d6fd0d208bc8" providerId="ADAL" clId="{DBE0F76A-AFEE-AC44-BA32-16BF03539868}" dt="2023-02-16T13:49:58.158" v="7760"/>
          <ac:spMkLst>
            <pc:docMk/>
            <pc:sldMk cId="2233528665" sldId="351"/>
            <ac:spMk id="165" creationId="{4B2C5528-7DE4-E54A-96DB-162EE83E11FA}"/>
          </ac:spMkLst>
        </pc:spChg>
        <pc:spChg chg="mod">
          <ac:chgData name="Daniel Khashabi" userId="62390808-c838-45e6-be59-d6fd0d208bc8" providerId="ADAL" clId="{DBE0F76A-AFEE-AC44-BA32-16BF03539868}" dt="2023-02-16T13:49:58.158" v="7760"/>
          <ac:spMkLst>
            <pc:docMk/>
            <pc:sldMk cId="2233528665" sldId="351"/>
            <ac:spMk id="166" creationId="{BF5D1DDD-E243-4945-9BE6-AF554F5D1DEF}"/>
          </ac:spMkLst>
        </pc:spChg>
        <pc:spChg chg="mod">
          <ac:chgData name="Daniel Khashabi" userId="62390808-c838-45e6-be59-d6fd0d208bc8" providerId="ADAL" clId="{DBE0F76A-AFEE-AC44-BA32-16BF03539868}" dt="2023-02-16T13:49:58.158" v="7760"/>
          <ac:spMkLst>
            <pc:docMk/>
            <pc:sldMk cId="2233528665" sldId="351"/>
            <ac:spMk id="167" creationId="{4D0DA892-9667-8647-A4CD-A690575703B5}"/>
          </ac:spMkLst>
        </pc:spChg>
        <pc:spChg chg="mod">
          <ac:chgData name="Daniel Khashabi" userId="62390808-c838-45e6-be59-d6fd0d208bc8" providerId="ADAL" clId="{DBE0F76A-AFEE-AC44-BA32-16BF03539868}" dt="2023-02-16T13:49:58.158" v="7760"/>
          <ac:spMkLst>
            <pc:docMk/>
            <pc:sldMk cId="2233528665" sldId="351"/>
            <ac:spMk id="168" creationId="{528EA094-A252-2E4A-BE09-4884AFCC8157}"/>
          </ac:spMkLst>
        </pc:spChg>
        <pc:spChg chg="mod">
          <ac:chgData name="Daniel Khashabi" userId="62390808-c838-45e6-be59-d6fd0d208bc8" providerId="ADAL" clId="{DBE0F76A-AFEE-AC44-BA32-16BF03539868}" dt="2023-02-16T13:49:58.158" v="7760"/>
          <ac:spMkLst>
            <pc:docMk/>
            <pc:sldMk cId="2233528665" sldId="351"/>
            <ac:spMk id="169" creationId="{4121D2CD-4B48-F94A-A77C-9CE89F641011}"/>
          </ac:spMkLst>
        </pc:spChg>
        <pc:spChg chg="mod">
          <ac:chgData name="Daniel Khashabi" userId="62390808-c838-45e6-be59-d6fd0d208bc8" providerId="ADAL" clId="{DBE0F76A-AFEE-AC44-BA32-16BF03539868}" dt="2023-02-16T13:49:58.158" v="7760"/>
          <ac:spMkLst>
            <pc:docMk/>
            <pc:sldMk cId="2233528665" sldId="351"/>
            <ac:spMk id="170" creationId="{79B2685C-C313-E343-87AF-3A16BC55BC2F}"/>
          </ac:spMkLst>
        </pc:spChg>
        <pc:spChg chg="mod">
          <ac:chgData name="Daniel Khashabi" userId="62390808-c838-45e6-be59-d6fd0d208bc8" providerId="ADAL" clId="{DBE0F76A-AFEE-AC44-BA32-16BF03539868}" dt="2023-02-16T13:49:58.158" v="7760"/>
          <ac:spMkLst>
            <pc:docMk/>
            <pc:sldMk cId="2233528665" sldId="351"/>
            <ac:spMk id="171" creationId="{5E40E88B-7C0C-B34A-8126-6254BCF5337D}"/>
          </ac:spMkLst>
        </pc:spChg>
        <pc:spChg chg="mod">
          <ac:chgData name="Daniel Khashabi" userId="62390808-c838-45e6-be59-d6fd0d208bc8" providerId="ADAL" clId="{DBE0F76A-AFEE-AC44-BA32-16BF03539868}" dt="2023-02-16T13:49:58.158" v="7760"/>
          <ac:spMkLst>
            <pc:docMk/>
            <pc:sldMk cId="2233528665" sldId="351"/>
            <ac:spMk id="172" creationId="{DCB38E08-B9A3-C14F-896A-0F8077D8FB68}"/>
          </ac:spMkLst>
        </pc:spChg>
        <pc:spChg chg="mod">
          <ac:chgData name="Daniel Khashabi" userId="62390808-c838-45e6-be59-d6fd0d208bc8" providerId="ADAL" clId="{DBE0F76A-AFEE-AC44-BA32-16BF03539868}" dt="2023-02-16T13:49:58.158" v="7760"/>
          <ac:spMkLst>
            <pc:docMk/>
            <pc:sldMk cId="2233528665" sldId="351"/>
            <ac:spMk id="173" creationId="{43EFC05D-5D9E-8545-80ED-5EE5833436EC}"/>
          </ac:spMkLst>
        </pc:spChg>
        <pc:spChg chg="mod">
          <ac:chgData name="Daniel Khashabi" userId="62390808-c838-45e6-be59-d6fd0d208bc8" providerId="ADAL" clId="{DBE0F76A-AFEE-AC44-BA32-16BF03539868}" dt="2023-02-16T13:49:58.158" v="7760"/>
          <ac:spMkLst>
            <pc:docMk/>
            <pc:sldMk cId="2233528665" sldId="351"/>
            <ac:spMk id="175" creationId="{6F64A017-A35A-AC44-96D0-72EFC040B4F7}"/>
          </ac:spMkLst>
        </pc:spChg>
        <pc:spChg chg="mod">
          <ac:chgData name="Daniel Khashabi" userId="62390808-c838-45e6-be59-d6fd0d208bc8" providerId="ADAL" clId="{DBE0F76A-AFEE-AC44-BA32-16BF03539868}" dt="2023-02-16T13:49:58.158" v="7760"/>
          <ac:spMkLst>
            <pc:docMk/>
            <pc:sldMk cId="2233528665" sldId="351"/>
            <ac:spMk id="176" creationId="{EB7699D4-5CF1-4945-AF53-9FF925C376BB}"/>
          </ac:spMkLst>
        </pc:spChg>
        <pc:spChg chg="mod">
          <ac:chgData name="Daniel Khashabi" userId="62390808-c838-45e6-be59-d6fd0d208bc8" providerId="ADAL" clId="{DBE0F76A-AFEE-AC44-BA32-16BF03539868}" dt="2023-02-16T13:49:58.158" v="7760"/>
          <ac:spMkLst>
            <pc:docMk/>
            <pc:sldMk cId="2233528665" sldId="351"/>
            <ac:spMk id="177" creationId="{A9006280-6B35-5544-98E4-1B21ED7235B5}"/>
          </ac:spMkLst>
        </pc:spChg>
        <pc:spChg chg="mod">
          <ac:chgData name="Daniel Khashabi" userId="62390808-c838-45e6-be59-d6fd0d208bc8" providerId="ADAL" clId="{DBE0F76A-AFEE-AC44-BA32-16BF03539868}" dt="2023-02-16T13:49:58.158" v="7760"/>
          <ac:spMkLst>
            <pc:docMk/>
            <pc:sldMk cId="2233528665" sldId="351"/>
            <ac:spMk id="178" creationId="{AC7C371E-2D08-BF45-8B8E-6FC13CFD5BF4}"/>
          </ac:spMkLst>
        </pc:spChg>
        <pc:spChg chg="mod">
          <ac:chgData name="Daniel Khashabi" userId="62390808-c838-45e6-be59-d6fd0d208bc8" providerId="ADAL" clId="{DBE0F76A-AFEE-AC44-BA32-16BF03539868}" dt="2023-02-16T13:49:58.158" v="7760"/>
          <ac:spMkLst>
            <pc:docMk/>
            <pc:sldMk cId="2233528665" sldId="351"/>
            <ac:spMk id="179" creationId="{6A2513D4-883B-AC4F-83C4-340258810AA5}"/>
          </ac:spMkLst>
        </pc:spChg>
        <pc:spChg chg="mod">
          <ac:chgData name="Daniel Khashabi" userId="62390808-c838-45e6-be59-d6fd0d208bc8" providerId="ADAL" clId="{DBE0F76A-AFEE-AC44-BA32-16BF03539868}" dt="2023-02-16T13:49:58.158" v="7760"/>
          <ac:spMkLst>
            <pc:docMk/>
            <pc:sldMk cId="2233528665" sldId="351"/>
            <ac:spMk id="180" creationId="{8A3B99E0-E6A1-A84A-BE61-0FEC270CA7BD}"/>
          </ac:spMkLst>
        </pc:spChg>
        <pc:spChg chg="mod">
          <ac:chgData name="Daniel Khashabi" userId="62390808-c838-45e6-be59-d6fd0d208bc8" providerId="ADAL" clId="{DBE0F76A-AFEE-AC44-BA32-16BF03539868}" dt="2023-02-16T13:49:58.158" v="7760"/>
          <ac:spMkLst>
            <pc:docMk/>
            <pc:sldMk cId="2233528665" sldId="351"/>
            <ac:spMk id="181" creationId="{FE339CDF-6D63-3347-A831-5E801BE3FDE7}"/>
          </ac:spMkLst>
        </pc:spChg>
        <pc:spChg chg="mod">
          <ac:chgData name="Daniel Khashabi" userId="62390808-c838-45e6-be59-d6fd0d208bc8" providerId="ADAL" clId="{DBE0F76A-AFEE-AC44-BA32-16BF03539868}" dt="2023-02-16T13:49:58.158" v="7760"/>
          <ac:spMkLst>
            <pc:docMk/>
            <pc:sldMk cId="2233528665" sldId="351"/>
            <ac:spMk id="182" creationId="{31F218F5-7CAA-C947-9E0B-F41992B1BD98}"/>
          </ac:spMkLst>
        </pc:spChg>
        <pc:spChg chg="mod">
          <ac:chgData name="Daniel Khashabi" userId="62390808-c838-45e6-be59-d6fd0d208bc8" providerId="ADAL" clId="{DBE0F76A-AFEE-AC44-BA32-16BF03539868}" dt="2023-02-16T13:49:58.158" v="7760"/>
          <ac:spMkLst>
            <pc:docMk/>
            <pc:sldMk cId="2233528665" sldId="351"/>
            <ac:spMk id="183" creationId="{6A153770-56BC-7549-92C1-9994774C09A8}"/>
          </ac:spMkLst>
        </pc:spChg>
        <pc:spChg chg="mod">
          <ac:chgData name="Daniel Khashabi" userId="62390808-c838-45e6-be59-d6fd0d208bc8" providerId="ADAL" clId="{DBE0F76A-AFEE-AC44-BA32-16BF03539868}" dt="2023-02-16T04:33:59.885" v="7426"/>
          <ac:spMkLst>
            <pc:docMk/>
            <pc:sldMk cId="2233528665" sldId="351"/>
            <ac:spMk id="184" creationId="{C3D61AC1-C1EE-0943-AB5B-90F7ED94F749}"/>
          </ac:spMkLst>
        </pc:spChg>
        <pc:spChg chg="mod">
          <ac:chgData name="Daniel Khashabi" userId="62390808-c838-45e6-be59-d6fd0d208bc8" providerId="ADAL" clId="{DBE0F76A-AFEE-AC44-BA32-16BF03539868}" dt="2023-02-16T04:33:59.885" v="7426"/>
          <ac:spMkLst>
            <pc:docMk/>
            <pc:sldMk cId="2233528665" sldId="351"/>
            <ac:spMk id="185" creationId="{DED50EDE-4C5F-3D40-A8FA-BBCFA6B19B18}"/>
          </ac:spMkLst>
        </pc:spChg>
        <pc:spChg chg="mod">
          <ac:chgData name="Daniel Khashabi" userId="62390808-c838-45e6-be59-d6fd0d208bc8" providerId="ADAL" clId="{DBE0F76A-AFEE-AC44-BA32-16BF03539868}" dt="2023-02-16T04:33:59.885" v="7426"/>
          <ac:spMkLst>
            <pc:docMk/>
            <pc:sldMk cId="2233528665" sldId="351"/>
            <ac:spMk id="187" creationId="{920AC903-63CF-244F-AF78-1E015F906B08}"/>
          </ac:spMkLst>
        </pc:spChg>
        <pc:spChg chg="mod">
          <ac:chgData name="Daniel Khashabi" userId="62390808-c838-45e6-be59-d6fd0d208bc8" providerId="ADAL" clId="{DBE0F76A-AFEE-AC44-BA32-16BF03539868}" dt="2023-02-16T04:33:59.885" v="7426"/>
          <ac:spMkLst>
            <pc:docMk/>
            <pc:sldMk cId="2233528665" sldId="351"/>
            <ac:spMk id="188" creationId="{DD14B316-FA21-B445-B5C6-076462AB394B}"/>
          </ac:spMkLst>
        </pc:spChg>
        <pc:spChg chg="mod">
          <ac:chgData name="Daniel Khashabi" userId="62390808-c838-45e6-be59-d6fd0d208bc8" providerId="ADAL" clId="{DBE0F76A-AFEE-AC44-BA32-16BF03539868}" dt="2023-02-16T04:33:59.885" v="7426"/>
          <ac:spMkLst>
            <pc:docMk/>
            <pc:sldMk cId="2233528665" sldId="351"/>
            <ac:spMk id="189" creationId="{5125CD9F-D43E-3943-B513-29350E305625}"/>
          </ac:spMkLst>
        </pc:spChg>
        <pc:spChg chg="mod">
          <ac:chgData name="Daniel Khashabi" userId="62390808-c838-45e6-be59-d6fd0d208bc8" providerId="ADAL" clId="{DBE0F76A-AFEE-AC44-BA32-16BF03539868}" dt="2023-02-16T04:33:59.885" v="7426"/>
          <ac:spMkLst>
            <pc:docMk/>
            <pc:sldMk cId="2233528665" sldId="351"/>
            <ac:spMk id="190" creationId="{D2F72133-FA23-E542-8D6A-F6C8993EF0A4}"/>
          </ac:spMkLst>
        </pc:spChg>
        <pc:spChg chg="mod">
          <ac:chgData name="Daniel Khashabi" userId="62390808-c838-45e6-be59-d6fd0d208bc8" providerId="ADAL" clId="{DBE0F76A-AFEE-AC44-BA32-16BF03539868}" dt="2023-02-16T04:33:59.885" v="7426"/>
          <ac:spMkLst>
            <pc:docMk/>
            <pc:sldMk cId="2233528665" sldId="351"/>
            <ac:spMk id="191" creationId="{A5C72C0C-196F-D14D-B7C7-B894A9473A57}"/>
          </ac:spMkLst>
        </pc:spChg>
        <pc:spChg chg="mod">
          <ac:chgData name="Daniel Khashabi" userId="62390808-c838-45e6-be59-d6fd0d208bc8" providerId="ADAL" clId="{DBE0F76A-AFEE-AC44-BA32-16BF03539868}" dt="2023-02-16T04:33:59.885" v="7426"/>
          <ac:spMkLst>
            <pc:docMk/>
            <pc:sldMk cId="2233528665" sldId="351"/>
            <ac:spMk id="192" creationId="{FA120483-D21E-3A49-B318-1CB36CEEDB5A}"/>
          </ac:spMkLst>
        </pc:spChg>
        <pc:spChg chg="mod">
          <ac:chgData name="Daniel Khashabi" userId="62390808-c838-45e6-be59-d6fd0d208bc8" providerId="ADAL" clId="{DBE0F76A-AFEE-AC44-BA32-16BF03539868}" dt="2023-02-16T04:33:59.885" v="7426"/>
          <ac:spMkLst>
            <pc:docMk/>
            <pc:sldMk cId="2233528665" sldId="351"/>
            <ac:spMk id="193" creationId="{A0550B78-C097-A540-9272-EF3B08EE4E78}"/>
          </ac:spMkLst>
        </pc:spChg>
        <pc:spChg chg="mod">
          <ac:chgData name="Daniel Khashabi" userId="62390808-c838-45e6-be59-d6fd0d208bc8" providerId="ADAL" clId="{DBE0F76A-AFEE-AC44-BA32-16BF03539868}" dt="2023-02-16T13:49:58.158" v="7760"/>
          <ac:spMkLst>
            <pc:docMk/>
            <pc:sldMk cId="2233528665" sldId="351"/>
            <ac:spMk id="194" creationId="{EDFF357D-A43A-9946-9C8C-C5208D9A46EA}"/>
          </ac:spMkLst>
        </pc:spChg>
        <pc:spChg chg="mod">
          <ac:chgData name="Daniel Khashabi" userId="62390808-c838-45e6-be59-d6fd0d208bc8" providerId="ADAL" clId="{DBE0F76A-AFEE-AC44-BA32-16BF03539868}" dt="2023-02-16T04:33:59.885" v="7426"/>
          <ac:spMkLst>
            <pc:docMk/>
            <pc:sldMk cId="2233528665" sldId="351"/>
            <ac:spMk id="195" creationId="{A70D1C02-7CBD-A74A-904A-2A285E9154CD}"/>
          </ac:spMkLst>
        </pc:spChg>
        <pc:spChg chg="mod">
          <ac:chgData name="Daniel Khashabi" userId="62390808-c838-45e6-be59-d6fd0d208bc8" providerId="ADAL" clId="{DBE0F76A-AFEE-AC44-BA32-16BF03539868}" dt="2023-02-16T13:49:58.158" v="7760"/>
          <ac:spMkLst>
            <pc:docMk/>
            <pc:sldMk cId="2233528665" sldId="351"/>
            <ac:spMk id="198" creationId="{AD99BFF2-26F2-1741-9FED-CA0B281A12B2}"/>
          </ac:spMkLst>
        </pc:spChg>
        <pc:spChg chg="mod">
          <ac:chgData name="Daniel Khashabi" userId="62390808-c838-45e6-be59-d6fd0d208bc8" providerId="ADAL" clId="{DBE0F76A-AFEE-AC44-BA32-16BF03539868}" dt="2023-02-16T04:33:59.885" v="7426"/>
          <ac:spMkLst>
            <pc:docMk/>
            <pc:sldMk cId="2233528665" sldId="351"/>
            <ac:spMk id="199" creationId="{A521D06C-64AB-2344-9BA1-32D193F0C512}"/>
          </ac:spMkLst>
        </pc:spChg>
        <pc:spChg chg="mod">
          <ac:chgData name="Daniel Khashabi" userId="62390808-c838-45e6-be59-d6fd0d208bc8" providerId="ADAL" clId="{DBE0F76A-AFEE-AC44-BA32-16BF03539868}" dt="2023-02-16T13:49:58.158" v="7760"/>
          <ac:spMkLst>
            <pc:docMk/>
            <pc:sldMk cId="2233528665" sldId="351"/>
            <ac:spMk id="200" creationId="{BD12B914-5DFB-1C4F-BC8A-44B371B0E731}"/>
          </ac:spMkLst>
        </pc:spChg>
        <pc:spChg chg="mod">
          <ac:chgData name="Daniel Khashabi" userId="62390808-c838-45e6-be59-d6fd0d208bc8" providerId="ADAL" clId="{DBE0F76A-AFEE-AC44-BA32-16BF03539868}" dt="2023-02-16T04:33:59.885" v="7426"/>
          <ac:spMkLst>
            <pc:docMk/>
            <pc:sldMk cId="2233528665" sldId="351"/>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294724902" sldId="352"/>
        </pc:sldMkLst>
        <pc:spChg chg="add del mod ord">
          <ac:chgData name="Daniel Khashabi" userId="62390808-c838-45e6-be59-d6fd0d208bc8" providerId="ADAL" clId="{DBE0F76A-AFEE-AC44-BA32-16BF03539868}" dt="2023-02-16T04:29:18.543" v="7303" actId="478"/>
          <ac:spMkLst>
            <pc:docMk/>
            <pc:sldMk cId="294724902" sldId="352"/>
            <ac:spMk id="2" creationId="{FC77B9E7-1F64-AE7E-1FCE-3CD33A71B16F}"/>
          </ac:spMkLst>
        </pc:spChg>
        <pc:spChg chg="mod">
          <ac:chgData name="Daniel Khashabi" userId="62390808-c838-45e6-be59-d6fd0d208bc8" providerId="ADAL" clId="{DBE0F76A-AFEE-AC44-BA32-16BF03539868}" dt="2023-02-16T04:33:59.885" v="7426"/>
          <ac:spMkLst>
            <pc:docMk/>
            <pc:sldMk cId="294724902" sldId="352"/>
            <ac:spMk id="50" creationId="{98A0229A-0E65-994A-A48A-9E766E214C56}"/>
          </ac:spMkLst>
        </pc:spChg>
        <pc:spChg chg="mod">
          <ac:chgData name="Daniel Khashabi" userId="62390808-c838-45e6-be59-d6fd0d208bc8" providerId="ADAL" clId="{DBE0F76A-AFEE-AC44-BA32-16BF03539868}" dt="2023-02-16T04:33:59.885" v="7426"/>
          <ac:spMkLst>
            <pc:docMk/>
            <pc:sldMk cId="294724902" sldId="352"/>
            <ac:spMk id="51" creationId="{3649502E-21DD-1642-971F-BACEABB4E04C}"/>
          </ac:spMkLst>
        </pc:spChg>
        <pc:spChg chg="mod ord">
          <ac:chgData name="Daniel Khashabi" userId="62390808-c838-45e6-be59-d6fd0d208bc8" providerId="ADAL" clId="{DBE0F76A-AFEE-AC44-BA32-16BF03539868}" dt="2023-02-16T13:49:58.158" v="7760"/>
          <ac:spMkLst>
            <pc:docMk/>
            <pc:sldMk cId="294724902" sldId="352"/>
            <ac:spMk id="61" creationId="{12C142EA-9330-1B42-95EA-82307D338677}"/>
          </ac:spMkLst>
        </pc:spChg>
        <pc:spChg chg="mod ord">
          <ac:chgData name="Daniel Khashabi" userId="62390808-c838-45e6-be59-d6fd0d208bc8" providerId="ADAL" clId="{DBE0F76A-AFEE-AC44-BA32-16BF03539868}" dt="2023-02-16T04:32:38.400" v="7399"/>
          <ac:spMkLst>
            <pc:docMk/>
            <pc:sldMk cId="294724902" sldId="352"/>
            <ac:spMk id="64" creationId="{97766CC2-287D-6348-8CAF-56FC1CE67802}"/>
          </ac:spMkLst>
        </pc:spChg>
        <pc:spChg chg="del">
          <ac:chgData name="Daniel Khashabi" userId="62390808-c838-45e6-be59-d6fd0d208bc8" providerId="ADAL" clId="{DBE0F76A-AFEE-AC44-BA32-16BF03539868}" dt="2023-02-16T04:29:12.742" v="7300" actId="478"/>
          <ac:spMkLst>
            <pc:docMk/>
            <pc:sldMk cId="294724902" sldId="352"/>
            <ac:spMk id="65" creationId="{61A9B8B5-7181-2146-9CEB-11C6793ED205}"/>
          </ac:spMkLst>
        </pc:spChg>
        <pc:spChg chg="mod">
          <ac:chgData name="Daniel Khashabi" userId="62390808-c838-45e6-be59-d6fd0d208bc8" providerId="ADAL" clId="{DBE0F76A-AFEE-AC44-BA32-16BF03539868}" dt="2023-02-16T13:49:58.158" v="7760"/>
          <ac:spMkLst>
            <pc:docMk/>
            <pc:sldMk cId="294724902" sldId="352"/>
            <ac:spMk id="70" creationId="{DE101D8D-392D-CE48-A76F-F593C13CFB77}"/>
          </ac:spMkLst>
        </pc:spChg>
        <pc:spChg chg="mod">
          <ac:chgData name="Daniel Khashabi" userId="62390808-c838-45e6-be59-d6fd0d208bc8" providerId="ADAL" clId="{DBE0F76A-AFEE-AC44-BA32-16BF03539868}" dt="2023-02-16T13:49:58.158" v="7760"/>
          <ac:spMkLst>
            <pc:docMk/>
            <pc:sldMk cId="294724902" sldId="352"/>
            <ac:spMk id="71" creationId="{AF057BF2-9D6B-E249-8FBC-3B1D5B8A5CA3}"/>
          </ac:spMkLst>
        </pc:spChg>
        <pc:spChg chg="mod">
          <ac:chgData name="Daniel Khashabi" userId="62390808-c838-45e6-be59-d6fd0d208bc8" providerId="ADAL" clId="{DBE0F76A-AFEE-AC44-BA32-16BF03539868}" dt="2023-02-16T13:49:58.158" v="7760"/>
          <ac:spMkLst>
            <pc:docMk/>
            <pc:sldMk cId="294724902" sldId="352"/>
            <ac:spMk id="72" creationId="{730C91DC-46B3-DD42-BA91-16A98A899679}"/>
          </ac:spMkLst>
        </pc:spChg>
        <pc:spChg chg="mod">
          <ac:chgData name="Daniel Khashabi" userId="62390808-c838-45e6-be59-d6fd0d208bc8" providerId="ADAL" clId="{DBE0F76A-AFEE-AC44-BA32-16BF03539868}" dt="2023-02-16T13:49:58.158" v="7760"/>
          <ac:spMkLst>
            <pc:docMk/>
            <pc:sldMk cId="294724902" sldId="352"/>
            <ac:spMk id="74" creationId="{1A38F944-FD9F-1C42-9EF7-BA5E3DB86EBA}"/>
          </ac:spMkLst>
        </pc:spChg>
        <pc:spChg chg="mod">
          <ac:chgData name="Daniel Khashabi" userId="62390808-c838-45e6-be59-d6fd0d208bc8" providerId="ADAL" clId="{DBE0F76A-AFEE-AC44-BA32-16BF03539868}" dt="2023-02-16T13:49:58.158" v="7760"/>
          <ac:spMkLst>
            <pc:docMk/>
            <pc:sldMk cId="294724902" sldId="352"/>
            <ac:spMk id="75" creationId="{91549E43-B913-244E-90FF-EB6ADE692919}"/>
          </ac:spMkLst>
        </pc:spChg>
        <pc:spChg chg="mod">
          <ac:chgData name="Daniel Khashabi" userId="62390808-c838-45e6-be59-d6fd0d208bc8" providerId="ADAL" clId="{DBE0F76A-AFEE-AC44-BA32-16BF03539868}" dt="2023-02-16T13:49:58.158" v="7760"/>
          <ac:spMkLst>
            <pc:docMk/>
            <pc:sldMk cId="294724902" sldId="352"/>
            <ac:spMk id="76" creationId="{CFE7F9AF-8FB9-9E47-AA7C-B819DD96BD45}"/>
          </ac:spMkLst>
        </pc:spChg>
        <pc:spChg chg="mod">
          <ac:chgData name="Daniel Khashabi" userId="62390808-c838-45e6-be59-d6fd0d208bc8" providerId="ADAL" clId="{DBE0F76A-AFEE-AC44-BA32-16BF03539868}" dt="2023-02-16T13:49:58.158" v="7760"/>
          <ac:spMkLst>
            <pc:docMk/>
            <pc:sldMk cId="294724902" sldId="352"/>
            <ac:spMk id="77" creationId="{D1072A62-0E13-3843-8D0C-3A62E6BC9417}"/>
          </ac:spMkLst>
        </pc:spChg>
        <pc:spChg chg="mod">
          <ac:chgData name="Daniel Khashabi" userId="62390808-c838-45e6-be59-d6fd0d208bc8" providerId="ADAL" clId="{DBE0F76A-AFEE-AC44-BA32-16BF03539868}" dt="2023-02-16T13:49:58.158" v="7760"/>
          <ac:spMkLst>
            <pc:docMk/>
            <pc:sldMk cId="294724902" sldId="352"/>
            <ac:spMk id="78" creationId="{B5867DDE-FEA5-0049-9461-EB1FFEB88969}"/>
          </ac:spMkLst>
        </pc:spChg>
        <pc:spChg chg="mod">
          <ac:chgData name="Daniel Khashabi" userId="62390808-c838-45e6-be59-d6fd0d208bc8" providerId="ADAL" clId="{DBE0F76A-AFEE-AC44-BA32-16BF03539868}" dt="2023-02-16T13:49:58.158" v="7760"/>
          <ac:spMkLst>
            <pc:docMk/>
            <pc:sldMk cId="294724902" sldId="352"/>
            <ac:spMk id="79" creationId="{24DFF809-EE42-C349-914D-4808EEE0B2B2}"/>
          </ac:spMkLst>
        </pc:spChg>
        <pc:spChg chg="mod">
          <ac:chgData name="Daniel Khashabi" userId="62390808-c838-45e6-be59-d6fd0d208bc8" providerId="ADAL" clId="{DBE0F76A-AFEE-AC44-BA32-16BF03539868}" dt="2023-02-16T04:33:59.885" v="7426"/>
          <ac:spMkLst>
            <pc:docMk/>
            <pc:sldMk cId="294724902" sldId="352"/>
            <ac:spMk id="81" creationId="{0699B2A3-3B8E-414D-A3AF-577E06CECE10}"/>
          </ac:spMkLst>
        </pc:spChg>
        <pc:spChg chg="mod">
          <ac:chgData name="Daniel Khashabi" userId="62390808-c838-45e6-be59-d6fd0d208bc8" providerId="ADAL" clId="{DBE0F76A-AFEE-AC44-BA32-16BF03539868}" dt="2023-02-16T13:49:58.158" v="7760"/>
          <ac:spMkLst>
            <pc:docMk/>
            <pc:sldMk cId="294724902" sldId="352"/>
            <ac:spMk id="82" creationId="{485BEC44-F260-1145-8583-E09A6D1ADDA0}"/>
          </ac:spMkLst>
        </pc:spChg>
        <pc:spChg chg="mod">
          <ac:chgData name="Daniel Khashabi" userId="62390808-c838-45e6-be59-d6fd0d208bc8" providerId="ADAL" clId="{DBE0F76A-AFEE-AC44-BA32-16BF03539868}" dt="2023-02-16T13:49:58.158" v="7760"/>
          <ac:spMkLst>
            <pc:docMk/>
            <pc:sldMk cId="294724902" sldId="352"/>
            <ac:spMk id="83" creationId="{D285D089-1C0C-6344-B7EA-A631D2F645B7}"/>
          </ac:spMkLst>
        </pc:spChg>
        <pc:spChg chg="mod">
          <ac:chgData name="Daniel Khashabi" userId="62390808-c838-45e6-be59-d6fd0d208bc8" providerId="ADAL" clId="{DBE0F76A-AFEE-AC44-BA32-16BF03539868}" dt="2023-02-16T13:49:58.158" v="7760"/>
          <ac:spMkLst>
            <pc:docMk/>
            <pc:sldMk cId="294724902" sldId="352"/>
            <ac:spMk id="84" creationId="{E248521C-7AB4-A74B-BB41-9E9DBC05502F}"/>
          </ac:spMkLst>
        </pc:spChg>
        <pc:spChg chg="mod">
          <ac:chgData name="Daniel Khashabi" userId="62390808-c838-45e6-be59-d6fd0d208bc8" providerId="ADAL" clId="{DBE0F76A-AFEE-AC44-BA32-16BF03539868}" dt="2023-02-16T13:49:58.158" v="7760"/>
          <ac:spMkLst>
            <pc:docMk/>
            <pc:sldMk cId="294724902" sldId="352"/>
            <ac:spMk id="85" creationId="{A542D303-3E89-B948-BAE1-9C28B4C7900E}"/>
          </ac:spMkLst>
        </pc:spChg>
        <pc:spChg chg="mod">
          <ac:chgData name="Daniel Khashabi" userId="62390808-c838-45e6-be59-d6fd0d208bc8" providerId="ADAL" clId="{DBE0F76A-AFEE-AC44-BA32-16BF03539868}" dt="2023-02-16T13:49:58.158" v="7760"/>
          <ac:spMkLst>
            <pc:docMk/>
            <pc:sldMk cId="294724902" sldId="352"/>
            <ac:spMk id="86" creationId="{3557CEDB-9609-5C4E-BE7A-9A1922D84558}"/>
          </ac:spMkLst>
        </pc:spChg>
        <pc:spChg chg="mod">
          <ac:chgData name="Daniel Khashabi" userId="62390808-c838-45e6-be59-d6fd0d208bc8" providerId="ADAL" clId="{DBE0F76A-AFEE-AC44-BA32-16BF03539868}" dt="2023-02-16T13:49:58.158" v="7760"/>
          <ac:spMkLst>
            <pc:docMk/>
            <pc:sldMk cId="294724902" sldId="352"/>
            <ac:spMk id="87" creationId="{FD0CC76B-5E71-8C4B-B186-6D1471C8CD67}"/>
          </ac:spMkLst>
        </pc:spChg>
        <pc:spChg chg="mod">
          <ac:chgData name="Daniel Khashabi" userId="62390808-c838-45e6-be59-d6fd0d208bc8" providerId="ADAL" clId="{DBE0F76A-AFEE-AC44-BA32-16BF03539868}" dt="2023-02-16T13:49:58.158" v="7760"/>
          <ac:spMkLst>
            <pc:docMk/>
            <pc:sldMk cId="294724902" sldId="352"/>
            <ac:spMk id="88" creationId="{35A6F7C1-5C0F-8044-ADAB-7DBC2E97BE84}"/>
          </ac:spMkLst>
        </pc:spChg>
        <pc:spChg chg="mod">
          <ac:chgData name="Daniel Khashabi" userId="62390808-c838-45e6-be59-d6fd0d208bc8" providerId="ADAL" clId="{DBE0F76A-AFEE-AC44-BA32-16BF03539868}" dt="2023-02-16T13:49:58.158" v="7760"/>
          <ac:spMkLst>
            <pc:docMk/>
            <pc:sldMk cId="294724902" sldId="352"/>
            <ac:spMk id="93" creationId="{2E61486C-7C7C-CF4A-BF55-2488DDD06CBA}"/>
          </ac:spMkLst>
        </pc:spChg>
        <pc:spChg chg="mod">
          <ac:chgData name="Daniel Khashabi" userId="62390808-c838-45e6-be59-d6fd0d208bc8" providerId="ADAL" clId="{DBE0F76A-AFEE-AC44-BA32-16BF03539868}" dt="2023-02-16T13:49:58.158" v="7760"/>
          <ac:spMkLst>
            <pc:docMk/>
            <pc:sldMk cId="294724902" sldId="352"/>
            <ac:spMk id="94" creationId="{FAED948E-E8BC-B542-96E5-C16F47F16A92}"/>
          </ac:spMkLst>
        </pc:spChg>
        <pc:spChg chg="mod">
          <ac:chgData name="Daniel Khashabi" userId="62390808-c838-45e6-be59-d6fd0d208bc8" providerId="ADAL" clId="{DBE0F76A-AFEE-AC44-BA32-16BF03539868}" dt="2023-02-16T13:49:58.158" v="7760"/>
          <ac:spMkLst>
            <pc:docMk/>
            <pc:sldMk cId="294724902" sldId="352"/>
            <ac:spMk id="95" creationId="{B62B8F78-5C39-C145-B3C5-F9490727FE2B}"/>
          </ac:spMkLst>
        </pc:spChg>
        <pc:spChg chg="mod">
          <ac:chgData name="Daniel Khashabi" userId="62390808-c838-45e6-be59-d6fd0d208bc8" providerId="ADAL" clId="{DBE0F76A-AFEE-AC44-BA32-16BF03539868}" dt="2023-02-16T04:33:59.885" v="7426"/>
          <ac:spMkLst>
            <pc:docMk/>
            <pc:sldMk cId="294724902" sldId="352"/>
            <ac:spMk id="96" creationId="{20A6FC83-57DF-014A-87E0-1B5614DFB884}"/>
          </ac:spMkLst>
        </pc:spChg>
        <pc:spChg chg="mod">
          <ac:chgData name="Daniel Khashabi" userId="62390808-c838-45e6-be59-d6fd0d208bc8" providerId="ADAL" clId="{DBE0F76A-AFEE-AC44-BA32-16BF03539868}" dt="2023-02-16T04:33:59.885" v="7426"/>
          <ac:spMkLst>
            <pc:docMk/>
            <pc:sldMk cId="294724902" sldId="352"/>
            <ac:spMk id="97" creationId="{6D6C0EF3-9A48-6042-84AB-D28C74DA20AD}"/>
          </ac:spMkLst>
        </pc:spChg>
        <pc:spChg chg="mod">
          <ac:chgData name="Daniel Khashabi" userId="62390808-c838-45e6-be59-d6fd0d208bc8" providerId="ADAL" clId="{DBE0F76A-AFEE-AC44-BA32-16BF03539868}" dt="2023-02-16T04:33:59.885" v="7426"/>
          <ac:spMkLst>
            <pc:docMk/>
            <pc:sldMk cId="294724902" sldId="352"/>
            <ac:spMk id="98" creationId="{276A6F90-89C1-8046-A06E-32E388A4C982}"/>
          </ac:spMkLst>
        </pc:spChg>
        <pc:spChg chg="mod">
          <ac:chgData name="Daniel Khashabi" userId="62390808-c838-45e6-be59-d6fd0d208bc8" providerId="ADAL" clId="{DBE0F76A-AFEE-AC44-BA32-16BF03539868}" dt="2023-02-16T13:49:58.158" v="7760"/>
          <ac:spMkLst>
            <pc:docMk/>
            <pc:sldMk cId="294724902" sldId="352"/>
            <ac:spMk id="99" creationId="{B0204399-681E-6C49-9E5C-CC0F2EBC7595}"/>
          </ac:spMkLst>
        </pc:spChg>
        <pc:spChg chg="mod">
          <ac:chgData name="Daniel Khashabi" userId="62390808-c838-45e6-be59-d6fd0d208bc8" providerId="ADAL" clId="{DBE0F76A-AFEE-AC44-BA32-16BF03539868}" dt="2023-02-16T13:49:58.158" v="7760"/>
          <ac:spMkLst>
            <pc:docMk/>
            <pc:sldMk cId="294724902" sldId="352"/>
            <ac:spMk id="100" creationId="{C88A8753-B2AE-C347-8881-9E9BFB6849E7}"/>
          </ac:spMkLst>
        </pc:spChg>
        <pc:spChg chg="mod">
          <ac:chgData name="Daniel Khashabi" userId="62390808-c838-45e6-be59-d6fd0d208bc8" providerId="ADAL" clId="{DBE0F76A-AFEE-AC44-BA32-16BF03539868}" dt="2023-02-16T13:49:58.158" v="7760"/>
          <ac:spMkLst>
            <pc:docMk/>
            <pc:sldMk cId="294724902" sldId="352"/>
            <ac:spMk id="101" creationId="{289A04BF-85E0-834E-BAB6-DBB4550B3940}"/>
          </ac:spMkLst>
        </pc:spChg>
        <pc:spChg chg="mod">
          <ac:chgData name="Daniel Khashabi" userId="62390808-c838-45e6-be59-d6fd0d208bc8" providerId="ADAL" clId="{DBE0F76A-AFEE-AC44-BA32-16BF03539868}" dt="2023-02-16T13:49:58.158" v="7760"/>
          <ac:spMkLst>
            <pc:docMk/>
            <pc:sldMk cId="294724902" sldId="352"/>
            <ac:spMk id="102" creationId="{631EE394-6E66-9F4F-AB28-9A96FE7CAF8B}"/>
          </ac:spMkLst>
        </pc:spChg>
        <pc:spChg chg="mod">
          <ac:chgData name="Daniel Khashabi" userId="62390808-c838-45e6-be59-d6fd0d208bc8" providerId="ADAL" clId="{DBE0F76A-AFEE-AC44-BA32-16BF03539868}" dt="2023-02-16T13:49:58.158" v="7760"/>
          <ac:spMkLst>
            <pc:docMk/>
            <pc:sldMk cId="294724902" sldId="352"/>
            <ac:spMk id="103" creationId="{6C486C2D-68DA-A54D-A5C4-4B5B0B3B8B73}"/>
          </ac:spMkLst>
        </pc:spChg>
        <pc:spChg chg="mod">
          <ac:chgData name="Daniel Khashabi" userId="62390808-c838-45e6-be59-d6fd0d208bc8" providerId="ADAL" clId="{DBE0F76A-AFEE-AC44-BA32-16BF03539868}" dt="2023-02-16T13:49:58.158" v="7760"/>
          <ac:spMkLst>
            <pc:docMk/>
            <pc:sldMk cId="294724902" sldId="352"/>
            <ac:spMk id="104" creationId="{F70F58BE-CCAE-F645-A328-47C1EAC54035}"/>
          </ac:spMkLst>
        </pc:spChg>
        <pc:spChg chg="mod">
          <ac:chgData name="Daniel Khashabi" userId="62390808-c838-45e6-be59-d6fd0d208bc8" providerId="ADAL" clId="{DBE0F76A-AFEE-AC44-BA32-16BF03539868}" dt="2023-02-16T13:49:58.158" v="7760"/>
          <ac:spMkLst>
            <pc:docMk/>
            <pc:sldMk cId="294724902" sldId="352"/>
            <ac:spMk id="105" creationId="{FE219746-6458-2648-BFF2-1638E7F0E56F}"/>
          </ac:spMkLst>
        </pc:spChg>
        <pc:spChg chg="mod">
          <ac:chgData name="Daniel Khashabi" userId="62390808-c838-45e6-be59-d6fd0d208bc8" providerId="ADAL" clId="{DBE0F76A-AFEE-AC44-BA32-16BF03539868}" dt="2023-02-16T13:49:58.158" v="7760"/>
          <ac:spMkLst>
            <pc:docMk/>
            <pc:sldMk cId="294724902" sldId="352"/>
            <ac:spMk id="106" creationId="{CC39E4D5-0122-404D-AF07-8A0976CE0F90}"/>
          </ac:spMkLst>
        </pc:spChg>
        <pc:spChg chg="mod">
          <ac:chgData name="Daniel Khashabi" userId="62390808-c838-45e6-be59-d6fd0d208bc8" providerId="ADAL" clId="{DBE0F76A-AFEE-AC44-BA32-16BF03539868}" dt="2023-02-16T13:49:58.158" v="7760"/>
          <ac:spMkLst>
            <pc:docMk/>
            <pc:sldMk cId="294724902" sldId="352"/>
            <ac:spMk id="107" creationId="{869B3C99-29C1-8B4B-96BE-A1AF2836059F}"/>
          </ac:spMkLst>
        </pc:spChg>
        <pc:spChg chg="mod">
          <ac:chgData name="Daniel Khashabi" userId="62390808-c838-45e6-be59-d6fd0d208bc8" providerId="ADAL" clId="{DBE0F76A-AFEE-AC44-BA32-16BF03539868}" dt="2023-02-16T13:49:58.158" v="7760"/>
          <ac:spMkLst>
            <pc:docMk/>
            <pc:sldMk cId="294724902" sldId="352"/>
            <ac:spMk id="108" creationId="{64A89667-1B61-D84C-8396-266EF010A525}"/>
          </ac:spMkLst>
        </pc:spChg>
        <pc:spChg chg="mod">
          <ac:chgData name="Daniel Khashabi" userId="62390808-c838-45e6-be59-d6fd0d208bc8" providerId="ADAL" clId="{DBE0F76A-AFEE-AC44-BA32-16BF03539868}" dt="2023-02-16T13:49:58.158" v="7760"/>
          <ac:spMkLst>
            <pc:docMk/>
            <pc:sldMk cId="294724902" sldId="352"/>
            <ac:spMk id="109" creationId="{7B63A695-A0C7-D649-B5DD-122BBCB3D254}"/>
          </ac:spMkLst>
        </pc:spChg>
        <pc:spChg chg="mod">
          <ac:chgData name="Daniel Khashabi" userId="62390808-c838-45e6-be59-d6fd0d208bc8" providerId="ADAL" clId="{DBE0F76A-AFEE-AC44-BA32-16BF03539868}" dt="2023-02-16T13:49:58.158" v="7760"/>
          <ac:spMkLst>
            <pc:docMk/>
            <pc:sldMk cId="294724902" sldId="352"/>
            <ac:spMk id="110" creationId="{F0DCA6BB-A31D-DC41-A4C9-C2923C3B6F21}"/>
          </ac:spMkLst>
        </pc:spChg>
        <pc:spChg chg="mod">
          <ac:chgData name="Daniel Khashabi" userId="62390808-c838-45e6-be59-d6fd0d208bc8" providerId="ADAL" clId="{DBE0F76A-AFEE-AC44-BA32-16BF03539868}" dt="2023-02-16T13:49:58.158" v="7760"/>
          <ac:spMkLst>
            <pc:docMk/>
            <pc:sldMk cId="294724902" sldId="352"/>
            <ac:spMk id="111" creationId="{F5A97E85-0225-1E46-A085-02FCCC792A02}"/>
          </ac:spMkLst>
        </pc:spChg>
        <pc:spChg chg="mod">
          <ac:chgData name="Daniel Khashabi" userId="62390808-c838-45e6-be59-d6fd0d208bc8" providerId="ADAL" clId="{DBE0F76A-AFEE-AC44-BA32-16BF03539868}" dt="2023-02-16T13:49:58.158" v="7760"/>
          <ac:spMkLst>
            <pc:docMk/>
            <pc:sldMk cId="294724902" sldId="352"/>
            <ac:spMk id="112" creationId="{97C5A434-FA81-A04D-A77B-DC0A945AB849}"/>
          </ac:spMkLst>
        </pc:spChg>
        <pc:spChg chg="mod">
          <ac:chgData name="Daniel Khashabi" userId="62390808-c838-45e6-be59-d6fd0d208bc8" providerId="ADAL" clId="{DBE0F76A-AFEE-AC44-BA32-16BF03539868}" dt="2023-02-16T13:49:58.158" v="7760"/>
          <ac:spMkLst>
            <pc:docMk/>
            <pc:sldMk cId="294724902" sldId="352"/>
            <ac:spMk id="113" creationId="{0C6578E8-0778-B145-8F5F-1C179B55F37C}"/>
          </ac:spMkLst>
        </pc:spChg>
        <pc:spChg chg="mod">
          <ac:chgData name="Daniel Khashabi" userId="62390808-c838-45e6-be59-d6fd0d208bc8" providerId="ADAL" clId="{DBE0F76A-AFEE-AC44-BA32-16BF03539868}" dt="2023-02-16T13:49:58.158" v="7760"/>
          <ac:spMkLst>
            <pc:docMk/>
            <pc:sldMk cId="294724902" sldId="352"/>
            <ac:spMk id="114" creationId="{34DA400A-6EAC-B244-90C9-E2C76E3CE8B1}"/>
          </ac:spMkLst>
        </pc:spChg>
        <pc:spChg chg="mod">
          <ac:chgData name="Daniel Khashabi" userId="62390808-c838-45e6-be59-d6fd0d208bc8" providerId="ADAL" clId="{DBE0F76A-AFEE-AC44-BA32-16BF03539868}" dt="2023-02-16T13:49:58.158" v="7760"/>
          <ac:spMkLst>
            <pc:docMk/>
            <pc:sldMk cId="294724902" sldId="352"/>
            <ac:spMk id="115" creationId="{2D7BF61E-70E5-7B42-A443-1515BC3FC19A}"/>
          </ac:spMkLst>
        </pc:spChg>
        <pc:spChg chg="mod">
          <ac:chgData name="Daniel Khashabi" userId="62390808-c838-45e6-be59-d6fd0d208bc8" providerId="ADAL" clId="{DBE0F76A-AFEE-AC44-BA32-16BF03539868}" dt="2023-02-16T13:49:58.158" v="7760"/>
          <ac:spMkLst>
            <pc:docMk/>
            <pc:sldMk cId="294724902" sldId="352"/>
            <ac:spMk id="116" creationId="{08D29459-9A76-6445-B967-14977057901D}"/>
          </ac:spMkLst>
        </pc:spChg>
        <pc:spChg chg="mod">
          <ac:chgData name="Daniel Khashabi" userId="62390808-c838-45e6-be59-d6fd0d208bc8" providerId="ADAL" clId="{DBE0F76A-AFEE-AC44-BA32-16BF03539868}" dt="2023-02-16T13:49:58.158" v="7760"/>
          <ac:spMkLst>
            <pc:docMk/>
            <pc:sldMk cId="294724902" sldId="352"/>
            <ac:spMk id="117" creationId="{9CF46DE8-0686-8347-99CE-36822CB5A4C5}"/>
          </ac:spMkLst>
        </pc:spChg>
        <pc:spChg chg="mod">
          <ac:chgData name="Daniel Khashabi" userId="62390808-c838-45e6-be59-d6fd0d208bc8" providerId="ADAL" clId="{DBE0F76A-AFEE-AC44-BA32-16BF03539868}" dt="2023-02-16T04:33:59.885" v="7426"/>
          <ac:spMkLst>
            <pc:docMk/>
            <pc:sldMk cId="294724902" sldId="352"/>
            <ac:spMk id="118" creationId="{73EEE44B-3585-894E-B4F8-4CE38DFFE62D}"/>
          </ac:spMkLst>
        </pc:spChg>
        <pc:spChg chg="mod">
          <ac:chgData name="Daniel Khashabi" userId="62390808-c838-45e6-be59-d6fd0d208bc8" providerId="ADAL" clId="{DBE0F76A-AFEE-AC44-BA32-16BF03539868}" dt="2023-02-16T04:33:59.885" v="7426"/>
          <ac:spMkLst>
            <pc:docMk/>
            <pc:sldMk cId="294724902" sldId="352"/>
            <ac:spMk id="119" creationId="{F0F7AF7B-3877-754A-9EAE-7D971B6F9519}"/>
          </ac:spMkLst>
        </pc:spChg>
        <pc:spChg chg="del">
          <ac:chgData name="Daniel Khashabi" userId="62390808-c838-45e6-be59-d6fd0d208bc8" providerId="ADAL" clId="{DBE0F76A-AFEE-AC44-BA32-16BF03539868}" dt="2023-02-16T04:29:16.455" v="7302" actId="478"/>
          <ac:spMkLst>
            <pc:docMk/>
            <pc:sldMk cId="294724902" sldId="352"/>
            <ac:spMk id="122" creationId="{FF5E74C9-A5CD-6F40-A4BA-762E8454B052}"/>
          </ac:spMkLst>
        </pc:spChg>
        <pc:spChg chg="mod">
          <ac:chgData name="Daniel Khashabi" userId="62390808-c838-45e6-be59-d6fd0d208bc8" providerId="ADAL" clId="{DBE0F76A-AFEE-AC44-BA32-16BF03539868}" dt="2023-02-16T13:49:58.158" v="7760"/>
          <ac:spMkLst>
            <pc:docMk/>
            <pc:sldMk cId="294724902" sldId="352"/>
            <ac:spMk id="124" creationId="{4E79B6EB-C451-D04B-B1B0-087954287C6F}"/>
          </ac:spMkLst>
        </pc:spChg>
        <pc:spChg chg="mod">
          <ac:chgData name="Daniel Khashabi" userId="62390808-c838-45e6-be59-d6fd0d208bc8" providerId="ADAL" clId="{DBE0F76A-AFEE-AC44-BA32-16BF03539868}" dt="2023-02-16T13:49:58.158" v="7760"/>
          <ac:spMkLst>
            <pc:docMk/>
            <pc:sldMk cId="294724902" sldId="352"/>
            <ac:spMk id="127" creationId="{5063524F-251F-C44B-AA39-5AA181F58DDD}"/>
          </ac:spMkLst>
        </pc:spChg>
        <pc:spChg chg="mod">
          <ac:chgData name="Daniel Khashabi" userId="62390808-c838-45e6-be59-d6fd0d208bc8" providerId="ADAL" clId="{DBE0F76A-AFEE-AC44-BA32-16BF03539868}" dt="2023-02-16T04:33:59.885" v="7426"/>
          <ac:spMkLst>
            <pc:docMk/>
            <pc:sldMk cId="294724902" sldId="352"/>
            <ac:spMk id="128" creationId="{731B846A-C5A9-5A4B-9377-7E1921B50F8E}"/>
          </ac:spMkLst>
        </pc:spChg>
        <pc:spChg chg="mod">
          <ac:chgData name="Daniel Khashabi" userId="62390808-c838-45e6-be59-d6fd0d208bc8" providerId="ADAL" clId="{DBE0F76A-AFEE-AC44-BA32-16BF03539868}" dt="2023-02-16T04:33:59.885" v="7426"/>
          <ac:spMkLst>
            <pc:docMk/>
            <pc:sldMk cId="294724902" sldId="352"/>
            <ac:spMk id="129" creationId="{0E613D49-C154-6840-B48E-9022C64E7B06}"/>
          </ac:spMkLst>
        </pc:spChg>
        <pc:spChg chg="mod">
          <ac:chgData name="Daniel Khashabi" userId="62390808-c838-45e6-be59-d6fd0d208bc8" providerId="ADAL" clId="{DBE0F76A-AFEE-AC44-BA32-16BF03539868}" dt="2023-02-16T04:33:59.885" v="7426"/>
          <ac:spMkLst>
            <pc:docMk/>
            <pc:sldMk cId="294724902" sldId="352"/>
            <ac:spMk id="130" creationId="{4DC2E29A-5B02-B947-AAE1-1EF7A80E15E2}"/>
          </ac:spMkLst>
        </pc:spChg>
        <pc:spChg chg="mod">
          <ac:chgData name="Daniel Khashabi" userId="62390808-c838-45e6-be59-d6fd0d208bc8" providerId="ADAL" clId="{DBE0F76A-AFEE-AC44-BA32-16BF03539868}" dt="2023-02-16T04:33:59.885" v="7426"/>
          <ac:spMkLst>
            <pc:docMk/>
            <pc:sldMk cId="294724902" sldId="352"/>
            <ac:spMk id="187" creationId="{920AC903-63CF-244F-AF78-1E015F906B08}"/>
          </ac:spMkLst>
        </pc:spChg>
        <pc:spChg chg="mod">
          <ac:chgData name="Daniel Khashabi" userId="62390808-c838-45e6-be59-d6fd0d208bc8" providerId="ADAL" clId="{DBE0F76A-AFEE-AC44-BA32-16BF03539868}" dt="2023-02-16T04:33:59.885" v="7426"/>
          <ac:spMkLst>
            <pc:docMk/>
            <pc:sldMk cId="294724902" sldId="352"/>
            <ac:spMk id="190" creationId="{D2F72133-FA23-E542-8D6A-F6C8993EF0A4}"/>
          </ac:spMkLst>
        </pc:spChg>
        <pc:spChg chg="mod">
          <ac:chgData name="Daniel Khashabi" userId="62390808-c838-45e6-be59-d6fd0d208bc8" providerId="ADAL" clId="{DBE0F76A-AFEE-AC44-BA32-16BF03539868}" dt="2023-02-16T04:33:59.885" v="7426"/>
          <ac:spMkLst>
            <pc:docMk/>
            <pc:sldMk cId="294724902" sldId="352"/>
            <ac:spMk id="191" creationId="{A5C72C0C-196F-D14D-B7C7-B894A9473A57}"/>
          </ac:spMkLst>
        </pc:spChg>
        <pc:spChg chg="mod">
          <ac:chgData name="Daniel Khashabi" userId="62390808-c838-45e6-be59-d6fd0d208bc8" providerId="ADAL" clId="{DBE0F76A-AFEE-AC44-BA32-16BF03539868}" dt="2023-02-16T13:49:58.158" v="7760"/>
          <ac:spMkLst>
            <pc:docMk/>
            <pc:sldMk cId="294724902" sldId="352"/>
            <ac:spMk id="194" creationId="{EDFF357D-A43A-9946-9C8C-C5208D9A46EA}"/>
          </ac:spMkLst>
        </pc:spChg>
        <pc:spChg chg="mod">
          <ac:chgData name="Daniel Khashabi" userId="62390808-c838-45e6-be59-d6fd0d208bc8" providerId="ADAL" clId="{DBE0F76A-AFEE-AC44-BA32-16BF03539868}" dt="2023-02-16T04:33:59.885" v="7426"/>
          <ac:spMkLst>
            <pc:docMk/>
            <pc:sldMk cId="294724902" sldId="352"/>
            <ac:spMk id="195" creationId="{A70D1C02-7CBD-A74A-904A-2A285E9154CD}"/>
          </ac:spMkLst>
        </pc:spChg>
      </pc:sldChg>
      <pc:sldChg chg="addSp delSp modSp add mod modClrScheme chgLayout">
        <pc:chgData name="Daniel Khashabi" userId="62390808-c838-45e6-be59-d6fd0d208bc8" providerId="ADAL" clId="{DBE0F76A-AFEE-AC44-BA32-16BF03539868}" dt="2023-02-16T13:49:58.158" v="7760"/>
        <pc:sldMkLst>
          <pc:docMk/>
          <pc:sldMk cId="1990673996" sldId="354"/>
        </pc:sldMkLst>
        <pc:spChg chg="mod">
          <ac:chgData name="Daniel Khashabi" userId="62390808-c838-45e6-be59-d6fd0d208bc8" providerId="ADAL" clId="{DBE0F76A-AFEE-AC44-BA32-16BF03539868}" dt="2023-02-16T13:49:58.158" v="7760"/>
          <ac:spMkLst>
            <pc:docMk/>
            <pc:sldMk cId="1990673996" sldId="354"/>
            <ac:spMk id="2" creationId="{F6027C8F-2D36-FB4B-B530-018F14273101}"/>
          </ac:spMkLst>
        </pc:spChg>
        <pc:spChg chg="add del mod ord">
          <ac:chgData name="Daniel Khashabi" userId="62390808-c838-45e6-be59-d6fd0d208bc8" providerId="ADAL" clId="{DBE0F76A-AFEE-AC44-BA32-16BF03539868}" dt="2023-02-16T04:29:04.793" v="7299" actId="478"/>
          <ac:spMkLst>
            <pc:docMk/>
            <pc:sldMk cId="1990673996" sldId="354"/>
            <ac:spMk id="3" creationId="{96A90A8B-0F9D-889C-C3D0-EC8DFD943040}"/>
          </ac:spMkLst>
        </pc:spChg>
        <pc:spChg chg="mod ord">
          <ac:chgData name="Daniel Khashabi" userId="62390808-c838-45e6-be59-d6fd0d208bc8" providerId="ADAL" clId="{DBE0F76A-AFEE-AC44-BA32-16BF03539868}" dt="2023-02-16T13:49:58.158" v="7760"/>
          <ac:spMkLst>
            <pc:docMk/>
            <pc:sldMk cId="1990673996" sldId="354"/>
            <ac:spMk id="35" creationId="{245F93B3-CA09-5648-8839-878D0C561851}"/>
          </ac:spMkLst>
        </pc:spChg>
        <pc:spChg chg="mod ord">
          <ac:chgData name="Daniel Khashabi" userId="62390808-c838-45e6-be59-d6fd0d208bc8" providerId="ADAL" clId="{DBE0F76A-AFEE-AC44-BA32-16BF03539868}" dt="2023-02-16T04:32:37.035" v="7398"/>
          <ac:spMkLst>
            <pc:docMk/>
            <pc:sldMk cId="1990673996" sldId="354"/>
            <ac:spMk id="38" creationId="{5499CE9E-746E-0140-8A26-F14087A9B498}"/>
          </ac:spMkLst>
        </pc:spChg>
        <pc:spChg chg="del">
          <ac:chgData name="Daniel Khashabi" userId="62390808-c838-45e6-be59-d6fd0d208bc8" providerId="ADAL" clId="{DBE0F76A-AFEE-AC44-BA32-16BF03539868}" dt="2023-02-16T04:28:03.791" v="7265" actId="478"/>
          <ac:spMkLst>
            <pc:docMk/>
            <pc:sldMk cId="1990673996" sldId="354"/>
            <ac:spMk id="39" creationId="{C51292EC-6C93-E642-9E35-C585FA5EC14A}"/>
          </ac:spMkLst>
        </pc:spChg>
        <pc:spChg chg="mod">
          <ac:chgData name="Daniel Khashabi" userId="62390808-c838-45e6-be59-d6fd0d208bc8" providerId="ADAL" clId="{DBE0F76A-AFEE-AC44-BA32-16BF03539868}" dt="2023-02-16T04:33:59.885" v="7426"/>
          <ac:spMkLst>
            <pc:docMk/>
            <pc:sldMk cId="1990673996" sldId="354"/>
            <ac:spMk id="50" creationId="{98A0229A-0E65-994A-A48A-9E766E214C56}"/>
          </ac:spMkLst>
        </pc:spChg>
        <pc:spChg chg="mod">
          <ac:chgData name="Daniel Khashabi" userId="62390808-c838-45e6-be59-d6fd0d208bc8" providerId="ADAL" clId="{DBE0F76A-AFEE-AC44-BA32-16BF03539868}" dt="2023-02-16T04:33:59.885" v="7426"/>
          <ac:spMkLst>
            <pc:docMk/>
            <pc:sldMk cId="1990673996" sldId="354"/>
            <ac:spMk id="51" creationId="{3649502E-21DD-1642-971F-BACEABB4E04C}"/>
          </ac:spMkLst>
        </pc:spChg>
        <pc:spChg chg="mod">
          <ac:chgData name="Daniel Khashabi" userId="62390808-c838-45e6-be59-d6fd0d208bc8" providerId="ADAL" clId="{DBE0F76A-AFEE-AC44-BA32-16BF03539868}" dt="2023-02-16T13:49:58.158" v="7760"/>
          <ac:spMkLst>
            <pc:docMk/>
            <pc:sldMk cId="1990673996" sldId="354"/>
            <ac:spMk id="70" creationId="{DE101D8D-392D-CE48-A76F-F593C13CFB77}"/>
          </ac:spMkLst>
        </pc:spChg>
        <pc:spChg chg="mod">
          <ac:chgData name="Daniel Khashabi" userId="62390808-c838-45e6-be59-d6fd0d208bc8" providerId="ADAL" clId="{DBE0F76A-AFEE-AC44-BA32-16BF03539868}" dt="2023-02-16T13:49:58.158" v="7760"/>
          <ac:spMkLst>
            <pc:docMk/>
            <pc:sldMk cId="1990673996" sldId="354"/>
            <ac:spMk id="71" creationId="{AF057BF2-9D6B-E249-8FBC-3B1D5B8A5CA3}"/>
          </ac:spMkLst>
        </pc:spChg>
        <pc:spChg chg="mod">
          <ac:chgData name="Daniel Khashabi" userId="62390808-c838-45e6-be59-d6fd0d208bc8" providerId="ADAL" clId="{DBE0F76A-AFEE-AC44-BA32-16BF03539868}" dt="2023-02-16T13:49:58.158" v="7760"/>
          <ac:spMkLst>
            <pc:docMk/>
            <pc:sldMk cId="1990673996" sldId="354"/>
            <ac:spMk id="72" creationId="{730C91DC-46B3-DD42-BA91-16A98A899679}"/>
          </ac:spMkLst>
        </pc:spChg>
        <pc:spChg chg="mod">
          <ac:chgData name="Daniel Khashabi" userId="62390808-c838-45e6-be59-d6fd0d208bc8" providerId="ADAL" clId="{DBE0F76A-AFEE-AC44-BA32-16BF03539868}" dt="2023-02-16T13:49:58.158" v="7760"/>
          <ac:spMkLst>
            <pc:docMk/>
            <pc:sldMk cId="1990673996" sldId="354"/>
            <ac:spMk id="74" creationId="{1A38F944-FD9F-1C42-9EF7-BA5E3DB86EBA}"/>
          </ac:spMkLst>
        </pc:spChg>
        <pc:spChg chg="mod">
          <ac:chgData name="Daniel Khashabi" userId="62390808-c838-45e6-be59-d6fd0d208bc8" providerId="ADAL" clId="{DBE0F76A-AFEE-AC44-BA32-16BF03539868}" dt="2023-02-16T13:49:58.158" v="7760"/>
          <ac:spMkLst>
            <pc:docMk/>
            <pc:sldMk cId="1990673996" sldId="354"/>
            <ac:spMk id="75" creationId="{91549E43-B913-244E-90FF-EB6ADE692919}"/>
          </ac:spMkLst>
        </pc:spChg>
        <pc:spChg chg="mod">
          <ac:chgData name="Daniel Khashabi" userId="62390808-c838-45e6-be59-d6fd0d208bc8" providerId="ADAL" clId="{DBE0F76A-AFEE-AC44-BA32-16BF03539868}" dt="2023-02-16T13:49:58.158" v="7760"/>
          <ac:spMkLst>
            <pc:docMk/>
            <pc:sldMk cId="1990673996" sldId="354"/>
            <ac:spMk id="76" creationId="{CFE7F9AF-8FB9-9E47-AA7C-B819DD96BD45}"/>
          </ac:spMkLst>
        </pc:spChg>
        <pc:spChg chg="mod">
          <ac:chgData name="Daniel Khashabi" userId="62390808-c838-45e6-be59-d6fd0d208bc8" providerId="ADAL" clId="{DBE0F76A-AFEE-AC44-BA32-16BF03539868}" dt="2023-02-16T13:49:58.158" v="7760"/>
          <ac:spMkLst>
            <pc:docMk/>
            <pc:sldMk cId="1990673996" sldId="354"/>
            <ac:spMk id="77" creationId="{D1072A62-0E13-3843-8D0C-3A62E6BC9417}"/>
          </ac:spMkLst>
        </pc:spChg>
        <pc:spChg chg="mod">
          <ac:chgData name="Daniel Khashabi" userId="62390808-c838-45e6-be59-d6fd0d208bc8" providerId="ADAL" clId="{DBE0F76A-AFEE-AC44-BA32-16BF03539868}" dt="2023-02-16T13:49:58.158" v="7760"/>
          <ac:spMkLst>
            <pc:docMk/>
            <pc:sldMk cId="1990673996" sldId="354"/>
            <ac:spMk id="78" creationId="{B5867DDE-FEA5-0049-9461-EB1FFEB88969}"/>
          </ac:spMkLst>
        </pc:spChg>
        <pc:spChg chg="mod">
          <ac:chgData name="Daniel Khashabi" userId="62390808-c838-45e6-be59-d6fd0d208bc8" providerId="ADAL" clId="{DBE0F76A-AFEE-AC44-BA32-16BF03539868}" dt="2023-02-16T13:49:58.158" v="7760"/>
          <ac:spMkLst>
            <pc:docMk/>
            <pc:sldMk cId="1990673996" sldId="354"/>
            <ac:spMk id="79" creationId="{24DFF809-EE42-C349-914D-4808EEE0B2B2}"/>
          </ac:spMkLst>
        </pc:spChg>
        <pc:spChg chg="mod">
          <ac:chgData name="Daniel Khashabi" userId="62390808-c838-45e6-be59-d6fd0d208bc8" providerId="ADAL" clId="{DBE0F76A-AFEE-AC44-BA32-16BF03539868}" dt="2023-02-16T04:33:59.885" v="7426"/>
          <ac:spMkLst>
            <pc:docMk/>
            <pc:sldMk cId="1990673996" sldId="354"/>
            <ac:spMk id="81" creationId="{0699B2A3-3B8E-414D-A3AF-577E06CECE10}"/>
          </ac:spMkLst>
        </pc:spChg>
        <pc:spChg chg="mod">
          <ac:chgData name="Daniel Khashabi" userId="62390808-c838-45e6-be59-d6fd0d208bc8" providerId="ADAL" clId="{DBE0F76A-AFEE-AC44-BA32-16BF03539868}" dt="2023-02-16T13:49:58.158" v="7760"/>
          <ac:spMkLst>
            <pc:docMk/>
            <pc:sldMk cId="1990673996" sldId="354"/>
            <ac:spMk id="82" creationId="{485BEC44-F260-1145-8583-E09A6D1ADDA0}"/>
          </ac:spMkLst>
        </pc:spChg>
        <pc:spChg chg="mod">
          <ac:chgData name="Daniel Khashabi" userId="62390808-c838-45e6-be59-d6fd0d208bc8" providerId="ADAL" clId="{DBE0F76A-AFEE-AC44-BA32-16BF03539868}" dt="2023-02-16T13:49:58.158" v="7760"/>
          <ac:spMkLst>
            <pc:docMk/>
            <pc:sldMk cId="1990673996" sldId="354"/>
            <ac:spMk id="83" creationId="{D285D089-1C0C-6344-B7EA-A631D2F645B7}"/>
          </ac:spMkLst>
        </pc:spChg>
        <pc:spChg chg="mod">
          <ac:chgData name="Daniel Khashabi" userId="62390808-c838-45e6-be59-d6fd0d208bc8" providerId="ADAL" clId="{DBE0F76A-AFEE-AC44-BA32-16BF03539868}" dt="2023-02-16T13:49:58.158" v="7760"/>
          <ac:spMkLst>
            <pc:docMk/>
            <pc:sldMk cId="1990673996" sldId="354"/>
            <ac:spMk id="84" creationId="{E248521C-7AB4-A74B-BB41-9E9DBC05502F}"/>
          </ac:spMkLst>
        </pc:spChg>
        <pc:spChg chg="mod">
          <ac:chgData name="Daniel Khashabi" userId="62390808-c838-45e6-be59-d6fd0d208bc8" providerId="ADAL" clId="{DBE0F76A-AFEE-AC44-BA32-16BF03539868}" dt="2023-02-16T13:49:58.158" v="7760"/>
          <ac:spMkLst>
            <pc:docMk/>
            <pc:sldMk cId="1990673996" sldId="354"/>
            <ac:spMk id="85" creationId="{A542D303-3E89-B948-BAE1-9C28B4C7900E}"/>
          </ac:spMkLst>
        </pc:spChg>
        <pc:spChg chg="mod">
          <ac:chgData name="Daniel Khashabi" userId="62390808-c838-45e6-be59-d6fd0d208bc8" providerId="ADAL" clId="{DBE0F76A-AFEE-AC44-BA32-16BF03539868}" dt="2023-02-16T13:49:58.158" v="7760"/>
          <ac:spMkLst>
            <pc:docMk/>
            <pc:sldMk cId="1990673996" sldId="354"/>
            <ac:spMk id="86" creationId="{3557CEDB-9609-5C4E-BE7A-9A1922D84558}"/>
          </ac:spMkLst>
        </pc:spChg>
        <pc:spChg chg="mod">
          <ac:chgData name="Daniel Khashabi" userId="62390808-c838-45e6-be59-d6fd0d208bc8" providerId="ADAL" clId="{DBE0F76A-AFEE-AC44-BA32-16BF03539868}" dt="2023-02-16T13:49:58.158" v="7760"/>
          <ac:spMkLst>
            <pc:docMk/>
            <pc:sldMk cId="1990673996" sldId="354"/>
            <ac:spMk id="87" creationId="{FD0CC76B-5E71-8C4B-B186-6D1471C8CD67}"/>
          </ac:spMkLst>
        </pc:spChg>
        <pc:spChg chg="mod">
          <ac:chgData name="Daniel Khashabi" userId="62390808-c838-45e6-be59-d6fd0d208bc8" providerId="ADAL" clId="{DBE0F76A-AFEE-AC44-BA32-16BF03539868}" dt="2023-02-16T13:49:58.158" v="7760"/>
          <ac:spMkLst>
            <pc:docMk/>
            <pc:sldMk cId="1990673996" sldId="354"/>
            <ac:spMk id="93" creationId="{2E61486C-7C7C-CF4A-BF55-2488DDD06CBA}"/>
          </ac:spMkLst>
        </pc:spChg>
        <pc:spChg chg="mod">
          <ac:chgData name="Daniel Khashabi" userId="62390808-c838-45e6-be59-d6fd0d208bc8" providerId="ADAL" clId="{DBE0F76A-AFEE-AC44-BA32-16BF03539868}" dt="2023-02-16T13:49:58.158" v="7760"/>
          <ac:spMkLst>
            <pc:docMk/>
            <pc:sldMk cId="1990673996" sldId="354"/>
            <ac:spMk id="94" creationId="{FAED948E-E8BC-B542-96E5-C16F47F16A92}"/>
          </ac:spMkLst>
        </pc:spChg>
        <pc:spChg chg="mod">
          <ac:chgData name="Daniel Khashabi" userId="62390808-c838-45e6-be59-d6fd0d208bc8" providerId="ADAL" clId="{DBE0F76A-AFEE-AC44-BA32-16BF03539868}" dt="2023-02-16T13:49:58.158" v="7760"/>
          <ac:spMkLst>
            <pc:docMk/>
            <pc:sldMk cId="1990673996" sldId="354"/>
            <ac:spMk id="95" creationId="{B62B8F78-5C39-C145-B3C5-F9490727FE2B}"/>
          </ac:spMkLst>
        </pc:spChg>
        <pc:spChg chg="mod">
          <ac:chgData name="Daniel Khashabi" userId="62390808-c838-45e6-be59-d6fd0d208bc8" providerId="ADAL" clId="{DBE0F76A-AFEE-AC44-BA32-16BF03539868}" dt="2023-02-16T04:33:59.885" v="7426"/>
          <ac:spMkLst>
            <pc:docMk/>
            <pc:sldMk cId="1990673996" sldId="354"/>
            <ac:spMk id="96" creationId="{20A6FC83-57DF-014A-87E0-1B5614DFB884}"/>
          </ac:spMkLst>
        </pc:spChg>
        <pc:spChg chg="mod">
          <ac:chgData name="Daniel Khashabi" userId="62390808-c838-45e6-be59-d6fd0d208bc8" providerId="ADAL" clId="{DBE0F76A-AFEE-AC44-BA32-16BF03539868}" dt="2023-02-16T04:33:59.885" v="7426"/>
          <ac:spMkLst>
            <pc:docMk/>
            <pc:sldMk cId="1990673996" sldId="354"/>
            <ac:spMk id="97" creationId="{6D6C0EF3-9A48-6042-84AB-D28C74DA20AD}"/>
          </ac:spMkLst>
        </pc:spChg>
        <pc:spChg chg="mod">
          <ac:chgData name="Daniel Khashabi" userId="62390808-c838-45e6-be59-d6fd0d208bc8" providerId="ADAL" clId="{DBE0F76A-AFEE-AC44-BA32-16BF03539868}" dt="2023-02-16T04:33:59.885" v="7426"/>
          <ac:spMkLst>
            <pc:docMk/>
            <pc:sldMk cId="1990673996" sldId="354"/>
            <ac:spMk id="98" creationId="{276A6F90-89C1-8046-A06E-32E388A4C982}"/>
          </ac:spMkLst>
        </pc:spChg>
        <pc:spChg chg="mod">
          <ac:chgData name="Daniel Khashabi" userId="62390808-c838-45e6-be59-d6fd0d208bc8" providerId="ADAL" clId="{DBE0F76A-AFEE-AC44-BA32-16BF03539868}" dt="2023-02-16T13:49:58.158" v="7760"/>
          <ac:spMkLst>
            <pc:docMk/>
            <pc:sldMk cId="1990673996" sldId="354"/>
            <ac:spMk id="108" creationId="{64A89667-1B61-D84C-8396-266EF010A525}"/>
          </ac:spMkLst>
        </pc:spChg>
        <pc:spChg chg="del mod">
          <ac:chgData name="Daniel Khashabi" userId="62390808-c838-45e6-be59-d6fd0d208bc8" providerId="ADAL" clId="{DBE0F76A-AFEE-AC44-BA32-16BF03539868}" dt="2023-02-16T04:28:49.637" v="7296" actId="478"/>
          <ac:spMkLst>
            <pc:docMk/>
            <pc:sldMk cId="1990673996" sldId="354"/>
            <ac:spMk id="122" creationId="{FF5E74C9-A5CD-6F40-A4BA-762E8454B052}"/>
          </ac:spMkLst>
        </pc:spChg>
        <pc:spChg chg="mod">
          <ac:chgData name="Daniel Khashabi" userId="62390808-c838-45e6-be59-d6fd0d208bc8" providerId="ADAL" clId="{DBE0F76A-AFEE-AC44-BA32-16BF03539868}" dt="2023-02-16T13:49:58.158" v="7760"/>
          <ac:spMkLst>
            <pc:docMk/>
            <pc:sldMk cId="1990673996" sldId="354"/>
            <ac:spMk id="127" creationId="{5063524F-251F-C44B-AA39-5AA181F58DDD}"/>
          </ac:spMkLst>
        </pc:spChg>
        <pc:spChg chg="mod">
          <ac:chgData name="Daniel Khashabi" userId="62390808-c838-45e6-be59-d6fd0d208bc8" providerId="ADAL" clId="{DBE0F76A-AFEE-AC44-BA32-16BF03539868}" dt="2023-02-16T04:33:59.885" v="7426"/>
          <ac:spMkLst>
            <pc:docMk/>
            <pc:sldMk cId="1990673996" sldId="354"/>
            <ac:spMk id="128" creationId="{731B846A-C5A9-5A4B-9377-7E1921B50F8E}"/>
          </ac:spMkLst>
        </pc:spChg>
        <pc:spChg chg="mod">
          <ac:chgData name="Daniel Khashabi" userId="62390808-c838-45e6-be59-d6fd0d208bc8" providerId="ADAL" clId="{DBE0F76A-AFEE-AC44-BA32-16BF03539868}" dt="2023-02-16T04:33:59.885" v="7426"/>
          <ac:spMkLst>
            <pc:docMk/>
            <pc:sldMk cId="1990673996" sldId="354"/>
            <ac:spMk id="129" creationId="{0E613D49-C154-6840-B48E-9022C64E7B06}"/>
          </ac:spMkLst>
        </pc:spChg>
        <pc:spChg chg="mod">
          <ac:chgData name="Daniel Khashabi" userId="62390808-c838-45e6-be59-d6fd0d208bc8" providerId="ADAL" clId="{DBE0F76A-AFEE-AC44-BA32-16BF03539868}" dt="2023-02-16T04:33:59.885" v="7426"/>
          <ac:spMkLst>
            <pc:docMk/>
            <pc:sldMk cId="1990673996" sldId="354"/>
            <ac:spMk id="190" creationId="{D2F72133-FA23-E542-8D6A-F6C8993EF0A4}"/>
          </ac:spMkLst>
        </pc:spChg>
      </pc:sldChg>
      <pc:sldChg chg="addSp delSp modSp add mod modClrScheme chgLayout">
        <pc:chgData name="Daniel Khashabi" userId="62390808-c838-45e6-be59-d6fd0d208bc8" providerId="ADAL" clId="{DBE0F76A-AFEE-AC44-BA32-16BF03539868}" dt="2023-02-16T16:56:26.896" v="9195" actId="207"/>
        <pc:sldMkLst>
          <pc:docMk/>
          <pc:sldMk cId="2738566970" sldId="356"/>
        </pc:sldMkLst>
        <pc:spChg chg="add del mod ord">
          <ac:chgData name="Daniel Khashabi" userId="62390808-c838-45e6-be59-d6fd0d208bc8" providerId="ADAL" clId="{DBE0F76A-AFEE-AC44-BA32-16BF03539868}" dt="2023-02-16T04:31:47.789" v="7329" actId="478"/>
          <ac:spMkLst>
            <pc:docMk/>
            <pc:sldMk cId="2738566970" sldId="356"/>
            <ac:spMk id="2" creationId="{D1BB5A13-1253-CEB0-1035-51B395730C14}"/>
          </ac:spMkLst>
        </pc:spChg>
        <pc:spChg chg="mod">
          <ac:chgData name="Daniel Khashabi" userId="62390808-c838-45e6-be59-d6fd0d208bc8" providerId="ADAL" clId="{DBE0F76A-AFEE-AC44-BA32-16BF03539868}" dt="2023-02-16T13:49:58.158" v="7760"/>
          <ac:spMkLst>
            <pc:docMk/>
            <pc:sldMk cId="2738566970" sldId="356"/>
            <ac:spMk id="3" creationId="{7F1321DB-4186-A34E-BBF0-70EF5EC32BA5}"/>
          </ac:spMkLst>
        </pc:spChg>
        <pc:spChg chg="mod">
          <ac:chgData name="Daniel Khashabi" userId="62390808-c838-45e6-be59-d6fd0d208bc8" providerId="ADAL" clId="{DBE0F76A-AFEE-AC44-BA32-16BF03539868}" dt="2023-02-16T13:49:58.158" v="7760"/>
          <ac:spMkLst>
            <pc:docMk/>
            <pc:sldMk cId="2738566970" sldId="356"/>
            <ac:spMk id="4" creationId="{F5CE9E9A-F735-5D4A-8A09-4BABFB2D5DA5}"/>
          </ac:spMkLst>
        </pc:spChg>
        <pc:spChg chg="del">
          <ac:chgData name="Daniel Khashabi" userId="62390808-c838-45e6-be59-d6fd0d208bc8" providerId="ADAL" clId="{DBE0F76A-AFEE-AC44-BA32-16BF03539868}" dt="2023-02-16T04:31:43.975" v="7327" actId="478"/>
          <ac:spMkLst>
            <pc:docMk/>
            <pc:sldMk cId="2738566970" sldId="356"/>
            <ac:spMk id="7" creationId="{2B634E59-4B85-4C4B-8984-E10B47A0B100}"/>
          </ac:spMkLst>
        </pc:spChg>
        <pc:spChg chg="mod">
          <ac:chgData name="Daniel Khashabi" userId="62390808-c838-45e6-be59-d6fd0d208bc8" providerId="ADAL" clId="{DBE0F76A-AFEE-AC44-BA32-16BF03539868}" dt="2023-02-16T04:33:59.885" v="7426"/>
          <ac:spMkLst>
            <pc:docMk/>
            <pc:sldMk cId="2738566970" sldId="356"/>
            <ac:spMk id="50" creationId="{98A0229A-0E65-994A-A48A-9E766E214C56}"/>
          </ac:spMkLst>
        </pc:spChg>
        <pc:spChg chg="mod">
          <ac:chgData name="Daniel Khashabi" userId="62390808-c838-45e6-be59-d6fd0d208bc8" providerId="ADAL" clId="{DBE0F76A-AFEE-AC44-BA32-16BF03539868}" dt="2023-02-16T04:33:59.885" v="7426"/>
          <ac:spMkLst>
            <pc:docMk/>
            <pc:sldMk cId="2738566970" sldId="356"/>
            <ac:spMk id="51" creationId="{3649502E-21DD-1642-971F-BACEABB4E04C}"/>
          </ac:spMkLst>
        </pc:spChg>
        <pc:spChg chg="mod">
          <ac:chgData name="Daniel Khashabi" userId="62390808-c838-45e6-be59-d6fd0d208bc8" providerId="ADAL" clId="{DBE0F76A-AFEE-AC44-BA32-16BF03539868}" dt="2023-02-16T13:49:58.158" v="7760"/>
          <ac:spMkLst>
            <pc:docMk/>
            <pc:sldMk cId="2738566970" sldId="356"/>
            <ac:spMk id="70" creationId="{DE101D8D-392D-CE48-A76F-F593C13CFB77}"/>
          </ac:spMkLst>
        </pc:spChg>
        <pc:spChg chg="mod">
          <ac:chgData name="Daniel Khashabi" userId="62390808-c838-45e6-be59-d6fd0d208bc8" providerId="ADAL" clId="{DBE0F76A-AFEE-AC44-BA32-16BF03539868}" dt="2023-02-16T13:49:58.158" v="7760"/>
          <ac:spMkLst>
            <pc:docMk/>
            <pc:sldMk cId="2738566970" sldId="356"/>
            <ac:spMk id="71" creationId="{AF057BF2-9D6B-E249-8FBC-3B1D5B8A5CA3}"/>
          </ac:spMkLst>
        </pc:spChg>
        <pc:spChg chg="mod">
          <ac:chgData name="Daniel Khashabi" userId="62390808-c838-45e6-be59-d6fd0d208bc8" providerId="ADAL" clId="{DBE0F76A-AFEE-AC44-BA32-16BF03539868}" dt="2023-02-16T13:49:58.158" v="7760"/>
          <ac:spMkLst>
            <pc:docMk/>
            <pc:sldMk cId="2738566970" sldId="356"/>
            <ac:spMk id="72" creationId="{730C91DC-46B3-DD42-BA91-16A98A899679}"/>
          </ac:spMkLst>
        </pc:spChg>
        <pc:spChg chg="mod">
          <ac:chgData name="Daniel Khashabi" userId="62390808-c838-45e6-be59-d6fd0d208bc8" providerId="ADAL" clId="{DBE0F76A-AFEE-AC44-BA32-16BF03539868}" dt="2023-02-16T13:49:58.158" v="7760"/>
          <ac:spMkLst>
            <pc:docMk/>
            <pc:sldMk cId="2738566970" sldId="356"/>
            <ac:spMk id="74" creationId="{1A38F944-FD9F-1C42-9EF7-BA5E3DB86EBA}"/>
          </ac:spMkLst>
        </pc:spChg>
        <pc:spChg chg="mod">
          <ac:chgData name="Daniel Khashabi" userId="62390808-c838-45e6-be59-d6fd0d208bc8" providerId="ADAL" clId="{DBE0F76A-AFEE-AC44-BA32-16BF03539868}" dt="2023-02-16T13:49:58.158" v="7760"/>
          <ac:spMkLst>
            <pc:docMk/>
            <pc:sldMk cId="2738566970" sldId="356"/>
            <ac:spMk id="75" creationId="{91549E43-B913-244E-90FF-EB6ADE692919}"/>
          </ac:spMkLst>
        </pc:spChg>
        <pc:spChg chg="mod">
          <ac:chgData name="Daniel Khashabi" userId="62390808-c838-45e6-be59-d6fd0d208bc8" providerId="ADAL" clId="{DBE0F76A-AFEE-AC44-BA32-16BF03539868}" dt="2023-02-16T13:49:58.158" v="7760"/>
          <ac:spMkLst>
            <pc:docMk/>
            <pc:sldMk cId="2738566970" sldId="356"/>
            <ac:spMk id="76" creationId="{CFE7F9AF-8FB9-9E47-AA7C-B819DD96BD45}"/>
          </ac:spMkLst>
        </pc:spChg>
        <pc:spChg chg="mod">
          <ac:chgData name="Daniel Khashabi" userId="62390808-c838-45e6-be59-d6fd0d208bc8" providerId="ADAL" clId="{DBE0F76A-AFEE-AC44-BA32-16BF03539868}" dt="2023-02-16T13:49:58.158" v="7760"/>
          <ac:spMkLst>
            <pc:docMk/>
            <pc:sldMk cId="2738566970" sldId="356"/>
            <ac:spMk id="77" creationId="{D1072A62-0E13-3843-8D0C-3A62E6BC9417}"/>
          </ac:spMkLst>
        </pc:spChg>
        <pc:spChg chg="mod">
          <ac:chgData name="Daniel Khashabi" userId="62390808-c838-45e6-be59-d6fd0d208bc8" providerId="ADAL" clId="{DBE0F76A-AFEE-AC44-BA32-16BF03539868}" dt="2023-02-16T13:49:58.158" v="7760"/>
          <ac:spMkLst>
            <pc:docMk/>
            <pc:sldMk cId="2738566970" sldId="356"/>
            <ac:spMk id="78" creationId="{B5867DDE-FEA5-0049-9461-EB1FFEB88969}"/>
          </ac:spMkLst>
        </pc:spChg>
        <pc:spChg chg="mod">
          <ac:chgData name="Daniel Khashabi" userId="62390808-c838-45e6-be59-d6fd0d208bc8" providerId="ADAL" clId="{DBE0F76A-AFEE-AC44-BA32-16BF03539868}" dt="2023-02-16T13:49:58.158" v="7760"/>
          <ac:spMkLst>
            <pc:docMk/>
            <pc:sldMk cId="2738566970" sldId="356"/>
            <ac:spMk id="79" creationId="{24DFF809-EE42-C349-914D-4808EEE0B2B2}"/>
          </ac:spMkLst>
        </pc:spChg>
        <pc:spChg chg="mod">
          <ac:chgData name="Daniel Khashabi" userId="62390808-c838-45e6-be59-d6fd0d208bc8" providerId="ADAL" clId="{DBE0F76A-AFEE-AC44-BA32-16BF03539868}" dt="2023-02-16T04:33:59.885" v="7426"/>
          <ac:spMkLst>
            <pc:docMk/>
            <pc:sldMk cId="2738566970" sldId="356"/>
            <ac:spMk id="81" creationId="{0699B2A3-3B8E-414D-A3AF-577E06CECE10}"/>
          </ac:spMkLst>
        </pc:spChg>
        <pc:spChg chg="mod">
          <ac:chgData name="Daniel Khashabi" userId="62390808-c838-45e6-be59-d6fd0d208bc8" providerId="ADAL" clId="{DBE0F76A-AFEE-AC44-BA32-16BF03539868}" dt="2023-02-16T13:49:58.158" v="7760"/>
          <ac:spMkLst>
            <pc:docMk/>
            <pc:sldMk cId="2738566970" sldId="356"/>
            <ac:spMk id="82" creationId="{485BEC44-F260-1145-8583-E09A6D1ADDA0}"/>
          </ac:spMkLst>
        </pc:spChg>
        <pc:spChg chg="mod">
          <ac:chgData name="Daniel Khashabi" userId="62390808-c838-45e6-be59-d6fd0d208bc8" providerId="ADAL" clId="{DBE0F76A-AFEE-AC44-BA32-16BF03539868}" dt="2023-02-16T13:49:58.158" v="7760"/>
          <ac:spMkLst>
            <pc:docMk/>
            <pc:sldMk cId="2738566970" sldId="356"/>
            <ac:spMk id="83" creationId="{D285D089-1C0C-6344-B7EA-A631D2F645B7}"/>
          </ac:spMkLst>
        </pc:spChg>
        <pc:spChg chg="mod">
          <ac:chgData name="Daniel Khashabi" userId="62390808-c838-45e6-be59-d6fd0d208bc8" providerId="ADAL" clId="{DBE0F76A-AFEE-AC44-BA32-16BF03539868}" dt="2023-02-16T13:49:58.158" v="7760"/>
          <ac:spMkLst>
            <pc:docMk/>
            <pc:sldMk cId="2738566970" sldId="356"/>
            <ac:spMk id="84" creationId="{E248521C-7AB4-A74B-BB41-9E9DBC05502F}"/>
          </ac:spMkLst>
        </pc:spChg>
        <pc:spChg chg="mod">
          <ac:chgData name="Daniel Khashabi" userId="62390808-c838-45e6-be59-d6fd0d208bc8" providerId="ADAL" clId="{DBE0F76A-AFEE-AC44-BA32-16BF03539868}" dt="2023-02-16T13:49:58.158" v="7760"/>
          <ac:spMkLst>
            <pc:docMk/>
            <pc:sldMk cId="2738566970" sldId="356"/>
            <ac:spMk id="85" creationId="{A542D303-3E89-B948-BAE1-9C28B4C7900E}"/>
          </ac:spMkLst>
        </pc:spChg>
        <pc:spChg chg="mod">
          <ac:chgData name="Daniel Khashabi" userId="62390808-c838-45e6-be59-d6fd0d208bc8" providerId="ADAL" clId="{DBE0F76A-AFEE-AC44-BA32-16BF03539868}" dt="2023-02-16T13:49:58.158" v="7760"/>
          <ac:spMkLst>
            <pc:docMk/>
            <pc:sldMk cId="2738566970" sldId="356"/>
            <ac:spMk id="86" creationId="{3557CEDB-9609-5C4E-BE7A-9A1922D84558}"/>
          </ac:spMkLst>
        </pc:spChg>
        <pc:spChg chg="mod">
          <ac:chgData name="Daniel Khashabi" userId="62390808-c838-45e6-be59-d6fd0d208bc8" providerId="ADAL" clId="{DBE0F76A-AFEE-AC44-BA32-16BF03539868}" dt="2023-02-16T13:49:58.158" v="7760"/>
          <ac:spMkLst>
            <pc:docMk/>
            <pc:sldMk cId="2738566970" sldId="356"/>
            <ac:spMk id="87" creationId="{FD0CC76B-5E71-8C4B-B186-6D1471C8CD67}"/>
          </ac:spMkLst>
        </pc:spChg>
        <pc:spChg chg="mod">
          <ac:chgData name="Daniel Khashabi" userId="62390808-c838-45e6-be59-d6fd0d208bc8" providerId="ADAL" clId="{DBE0F76A-AFEE-AC44-BA32-16BF03539868}" dt="2023-02-16T13:49:58.158" v="7760"/>
          <ac:spMkLst>
            <pc:docMk/>
            <pc:sldMk cId="2738566970" sldId="356"/>
            <ac:spMk id="93" creationId="{2E61486C-7C7C-CF4A-BF55-2488DDD06CBA}"/>
          </ac:spMkLst>
        </pc:spChg>
        <pc:spChg chg="mod">
          <ac:chgData name="Daniel Khashabi" userId="62390808-c838-45e6-be59-d6fd0d208bc8" providerId="ADAL" clId="{DBE0F76A-AFEE-AC44-BA32-16BF03539868}" dt="2023-02-16T13:49:58.158" v="7760"/>
          <ac:spMkLst>
            <pc:docMk/>
            <pc:sldMk cId="2738566970" sldId="356"/>
            <ac:spMk id="94" creationId="{FAED948E-E8BC-B542-96E5-C16F47F16A92}"/>
          </ac:spMkLst>
        </pc:spChg>
        <pc:spChg chg="mod">
          <ac:chgData name="Daniel Khashabi" userId="62390808-c838-45e6-be59-d6fd0d208bc8" providerId="ADAL" clId="{DBE0F76A-AFEE-AC44-BA32-16BF03539868}" dt="2023-02-16T13:49:58.158" v="7760"/>
          <ac:spMkLst>
            <pc:docMk/>
            <pc:sldMk cId="2738566970" sldId="356"/>
            <ac:spMk id="95" creationId="{B62B8F78-5C39-C145-B3C5-F9490727FE2B}"/>
          </ac:spMkLst>
        </pc:spChg>
        <pc:spChg chg="mod">
          <ac:chgData name="Daniel Khashabi" userId="62390808-c838-45e6-be59-d6fd0d208bc8" providerId="ADAL" clId="{DBE0F76A-AFEE-AC44-BA32-16BF03539868}" dt="2023-02-16T04:33:59.885" v="7426"/>
          <ac:spMkLst>
            <pc:docMk/>
            <pc:sldMk cId="2738566970" sldId="356"/>
            <ac:spMk id="96" creationId="{20A6FC83-57DF-014A-87E0-1B5614DFB884}"/>
          </ac:spMkLst>
        </pc:spChg>
        <pc:spChg chg="mod">
          <ac:chgData name="Daniel Khashabi" userId="62390808-c838-45e6-be59-d6fd0d208bc8" providerId="ADAL" clId="{DBE0F76A-AFEE-AC44-BA32-16BF03539868}" dt="2023-02-16T04:33:59.885" v="7426"/>
          <ac:spMkLst>
            <pc:docMk/>
            <pc:sldMk cId="2738566970" sldId="356"/>
            <ac:spMk id="97" creationId="{6D6C0EF3-9A48-6042-84AB-D28C74DA20AD}"/>
          </ac:spMkLst>
        </pc:spChg>
        <pc:spChg chg="mod">
          <ac:chgData name="Daniel Khashabi" userId="62390808-c838-45e6-be59-d6fd0d208bc8" providerId="ADAL" clId="{DBE0F76A-AFEE-AC44-BA32-16BF03539868}" dt="2023-02-16T13:49:58.158" v="7760"/>
          <ac:spMkLst>
            <pc:docMk/>
            <pc:sldMk cId="2738566970" sldId="356"/>
            <ac:spMk id="99" creationId="{B0204399-681E-6C49-9E5C-CC0F2EBC7595}"/>
          </ac:spMkLst>
        </pc:spChg>
        <pc:spChg chg="mod">
          <ac:chgData name="Daniel Khashabi" userId="62390808-c838-45e6-be59-d6fd0d208bc8" providerId="ADAL" clId="{DBE0F76A-AFEE-AC44-BA32-16BF03539868}" dt="2023-02-16T13:49:58.158" v="7760"/>
          <ac:spMkLst>
            <pc:docMk/>
            <pc:sldMk cId="2738566970" sldId="356"/>
            <ac:spMk id="100" creationId="{C88A8753-B2AE-C347-8881-9E9BFB6849E7}"/>
          </ac:spMkLst>
        </pc:spChg>
        <pc:spChg chg="mod">
          <ac:chgData name="Daniel Khashabi" userId="62390808-c838-45e6-be59-d6fd0d208bc8" providerId="ADAL" clId="{DBE0F76A-AFEE-AC44-BA32-16BF03539868}" dt="2023-02-16T13:49:58.158" v="7760"/>
          <ac:spMkLst>
            <pc:docMk/>
            <pc:sldMk cId="2738566970" sldId="356"/>
            <ac:spMk id="101" creationId="{289A04BF-85E0-834E-BAB6-DBB4550B3940}"/>
          </ac:spMkLst>
        </pc:spChg>
        <pc:spChg chg="mod">
          <ac:chgData name="Daniel Khashabi" userId="62390808-c838-45e6-be59-d6fd0d208bc8" providerId="ADAL" clId="{DBE0F76A-AFEE-AC44-BA32-16BF03539868}" dt="2023-02-16T13:49:58.158" v="7760"/>
          <ac:spMkLst>
            <pc:docMk/>
            <pc:sldMk cId="2738566970" sldId="356"/>
            <ac:spMk id="102" creationId="{631EE394-6E66-9F4F-AB28-9A96FE7CAF8B}"/>
          </ac:spMkLst>
        </pc:spChg>
        <pc:spChg chg="mod">
          <ac:chgData name="Daniel Khashabi" userId="62390808-c838-45e6-be59-d6fd0d208bc8" providerId="ADAL" clId="{DBE0F76A-AFEE-AC44-BA32-16BF03539868}" dt="2023-02-16T13:49:58.158" v="7760"/>
          <ac:spMkLst>
            <pc:docMk/>
            <pc:sldMk cId="2738566970" sldId="356"/>
            <ac:spMk id="103" creationId="{6C486C2D-68DA-A54D-A5C4-4B5B0B3B8B73}"/>
          </ac:spMkLst>
        </pc:spChg>
        <pc:spChg chg="mod">
          <ac:chgData name="Daniel Khashabi" userId="62390808-c838-45e6-be59-d6fd0d208bc8" providerId="ADAL" clId="{DBE0F76A-AFEE-AC44-BA32-16BF03539868}" dt="2023-02-16T13:49:58.158" v="7760"/>
          <ac:spMkLst>
            <pc:docMk/>
            <pc:sldMk cId="2738566970" sldId="356"/>
            <ac:spMk id="104" creationId="{F70F58BE-CCAE-F645-A328-47C1EAC54035}"/>
          </ac:spMkLst>
        </pc:spChg>
        <pc:spChg chg="mod">
          <ac:chgData name="Daniel Khashabi" userId="62390808-c838-45e6-be59-d6fd0d208bc8" providerId="ADAL" clId="{DBE0F76A-AFEE-AC44-BA32-16BF03539868}" dt="2023-02-16T13:49:58.158" v="7760"/>
          <ac:spMkLst>
            <pc:docMk/>
            <pc:sldMk cId="2738566970" sldId="356"/>
            <ac:spMk id="105" creationId="{FE219746-6458-2648-BFF2-1638E7F0E56F}"/>
          </ac:spMkLst>
        </pc:spChg>
        <pc:spChg chg="mod">
          <ac:chgData name="Daniel Khashabi" userId="62390808-c838-45e6-be59-d6fd0d208bc8" providerId="ADAL" clId="{DBE0F76A-AFEE-AC44-BA32-16BF03539868}" dt="2023-02-16T13:49:58.158" v="7760"/>
          <ac:spMkLst>
            <pc:docMk/>
            <pc:sldMk cId="2738566970" sldId="356"/>
            <ac:spMk id="106" creationId="{CC39E4D5-0122-404D-AF07-8A0976CE0F90}"/>
          </ac:spMkLst>
        </pc:spChg>
        <pc:spChg chg="mod">
          <ac:chgData name="Daniel Khashabi" userId="62390808-c838-45e6-be59-d6fd0d208bc8" providerId="ADAL" clId="{DBE0F76A-AFEE-AC44-BA32-16BF03539868}" dt="2023-02-16T13:49:58.158" v="7760"/>
          <ac:spMkLst>
            <pc:docMk/>
            <pc:sldMk cId="2738566970" sldId="356"/>
            <ac:spMk id="107" creationId="{869B3C99-29C1-8B4B-96BE-A1AF2836059F}"/>
          </ac:spMkLst>
        </pc:spChg>
        <pc:spChg chg="mod">
          <ac:chgData name="Daniel Khashabi" userId="62390808-c838-45e6-be59-d6fd0d208bc8" providerId="ADAL" clId="{DBE0F76A-AFEE-AC44-BA32-16BF03539868}" dt="2023-02-16T13:49:58.158" v="7760"/>
          <ac:spMkLst>
            <pc:docMk/>
            <pc:sldMk cId="2738566970" sldId="356"/>
            <ac:spMk id="109" creationId="{7B63A695-A0C7-D649-B5DD-122BBCB3D254}"/>
          </ac:spMkLst>
        </pc:spChg>
        <pc:spChg chg="mod">
          <ac:chgData name="Daniel Khashabi" userId="62390808-c838-45e6-be59-d6fd0d208bc8" providerId="ADAL" clId="{DBE0F76A-AFEE-AC44-BA32-16BF03539868}" dt="2023-02-16T13:49:58.158" v="7760"/>
          <ac:spMkLst>
            <pc:docMk/>
            <pc:sldMk cId="2738566970" sldId="356"/>
            <ac:spMk id="110" creationId="{F0DCA6BB-A31D-DC41-A4C9-C2923C3B6F21}"/>
          </ac:spMkLst>
        </pc:spChg>
        <pc:spChg chg="mod">
          <ac:chgData name="Daniel Khashabi" userId="62390808-c838-45e6-be59-d6fd0d208bc8" providerId="ADAL" clId="{DBE0F76A-AFEE-AC44-BA32-16BF03539868}" dt="2023-02-16T13:49:58.158" v="7760"/>
          <ac:spMkLst>
            <pc:docMk/>
            <pc:sldMk cId="2738566970" sldId="356"/>
            <ac:spMk id="111" creationId="{F5A97E85-0225-1E46-A085-02FCCC792A02}"/>
          </ac:spMkLst>
        </pc:spChg>
        <pc:spChg chg="mod">
          <ac:chgData name="Daniel Khashabi" userId="62390808-c838-45e6-be59-d6fd0d208bc8" providerId="ADAL" clId="{DBE0F76A-AFEE-AC44-BA32-16BF03539868}" dt="2023-02-16T13:49:58.158" v="7760"/>
          <ac:spMkLst>
            <pc:docMk/>
            <pc:sldMk cId="2738566970" sldId="356"/>
            <ac:spMk id="112" creationId="{97C5A434-FA81-A04D-A77B-DC0A945AB849}"/>
          </ac:spMkLst>
        </pc:spChg>
        <pc:spChg chg="mod">
          <ac:chgData name="Daniel Khashabi" userId="62390808-c838-45e6-be59-d6fd0d208bc8" providerId="ADAL" clId="{DBE0F76A-AFEE-AC44-BA32-16BF03539868}" dt="2023-02-16T13:49:58.158" v="7760"/>
          <ac:spMkLst>
            <pc:docMk/>
            <pc:sldMk cId="2738566970" sldId="356"/>
            <ac:spMk id="113" creationId="{0C6578E8-0778-B145-8F5F-1C179B55F37C}"/>
          </ac:spMkLst>
        </pc:spChg>
        <pc:spChg chg="mod">
          <ac:chgData name="Daniel Khashabi" userId="62390808-c838-45e6-be59-d6fd0d208bc8" providerId="ADAL" clId="{DBE0F76A-AFEE-AC44-BA32-16BF03539868}" dt="2023-02-16T13:49:58.158" v="7760"/>
          <ac:spMkLst>
            <pc:docMk/>
            <pc:sldMk cId="2738566970" sldId="356"/>
            <ac:spMk id="114" creationId="{34DA400A-6EAC-B244-90C9-E2C76E3CE8B1}"/>
          </ac:spMkLst>
        </pc:spChg>
        <pc:spChg chg="mod">
          <ac:chgData name="Daniel Khashabi" userId="62390808-c838-45e6-be59-d6fd0d208bc8" providerId="ADAL" clId="{DBE0F76A-AFEE-AC44-BA32-16BF03539868}" dt="2023-02-16T13:49:58.158" v="7760"/>
          <ac:spMkLst>
            <pc:docMk/>
            <pc:sldMk cId="2738566970" sldId="356"/>
            <ac:spMk id="115" creationId="{2D7BF61E-70E5-7B42-A443-1515BC3FC19A}"/>
          </ac:spMkLst>
        </pc:spChg>
        <pc:spChg chg="mod">
          <ac:chgData name="Daniel Khashabi" userId="62390808-c838-45e6-be59-d6fd0d208bc8" providerId="ADAL" clId="{DBE0F76A-AFEE-AC44-BA32-16BF03539868}" dt="2023-02-16T13:49:58.158" v="7760"/>
          <ac:spMkLst>
            <pc:docMk/>
            <pc:sldMk cId="2738566970" sldId="356"/>
            <ac:spMk id="116" creationId="{08D29459-9A76-6445-B967-14977057901D}"/>
          </ac:spMkLst>
        </pc:spChg>
        <pc:spChg chg="mod">
          <ac:chgData name="Daniel Khashabi" userId="62390808-c838-45e6-be59-d6fd0d208bc8" providerId="ADAL" clId="{DBE0F76A-AFEE-AC44-BA32-16BF03539868}" dt="2023-02-16T13:49:58.158" v="7760"/>
          <ac:spMkLst>
            <pc:docMk/>
            <pc:sldMk cId="2738566970" sldId="356"/>
            <ac:spMk id="117" creationId="{9CF46DE8-0686-8347-99CE-36822CB5A4C5}"/>
          </ac:spMkLst>
        </pc:spChg>
        <pc:spChg chg="mod">
          <ac:chgData name="Daniel Khashabi" userId="62390808-c838-45e6-be59-d6fd0d208bc8" providerId="ADAL" clId="{DBE0F76A-AFEE-AC44-BA32-16BF03539868}" dt="2023-02-16T04:33:59.885" v="7426"/>
          <ac:spMkLst>
            <pc:docMk/>
            <pc:sldMk cId="2738566970" sldId="356"/>
            <ac:spMk id="118" creationId="{73EEE44B-3585-894E-B4F8-4CE38DFFE62D}"/>
          </ac:spMkLst>
        </pc:spChg>
        <pc:spChg chg="mod">
          <ac:chgData name="Daniel Khashabi" userId="62390808-c838-45e6-be59-d6fd0d208bc8" providerId="ADAL" clId="{DBE0F76A-AFEE-AC44-BA32-16BF03539868}" dt="2023-02-16T04:33:59.885" v="7426"/>
          <ac:spMkLst>
            <pc:docMk/>
            <pc:sldMk cId="2738566970" sldId="356"/>
            <ac:spMk id="119" creationId="{F0F7AF7B-3877-754A-9EAE-7D971B6F9519}"/>
          </ac:spMkLst>
        </pc:spChg>
        <pc:spChg chg="mod">
          <ac:chgData name="Daniel Khashabi" userId="62390808-c838-45e6-be59-d6fd0d208bc8" providerId="ADAL" clId="{DBE0F76A-AFEE-AC44-BA32-16BF03539868}" dt="2023-02-16T04:33:59.885" v="7426"/>
          <ac:spMkLst>
            <pc:docMk/>
            <pc:sldMk cId="2738566970" sldId="356"/>
            <ac:spMk id="120" creationId="{2306E4C0-F05A-F845-8BE0-877B27D6A7C2}"/>
          </ac:spMkLst>
        </pc:spChg>
        <pc:spChg chg="mod">
          <ac:chgData name="Daniel Khashabi" userId="62390808-c838-45e6-be59-d6fd0d208bc8" providerId="ADAL" clId="{DBE0F76A-AFEE-AC44-BA32-16BF03539868}" dt="2023-02-16T04:33:59.885" v="7426"/>
          <ac:spMkLst>
            <pc:docMk/>
            <pc:sldMk cId="2738566970" sldId="356"/>
            <ac:spMk id="121" creationId="{10F64FC8-263A-284C-9D8D-935EEAE1673B}"/>
          </ac:spMkLst>
        </pc:spChg>
        <pc:spChg chg="mod">
          <ac:chgData name="Daniel Khashabi" userId="62390808-c838-45e6-be59-d6fd0d208bc8" providerId="ADAL" clId="{DBE0F76A-AFEE-AC44-BA32-16BF03539868}" dt="2023-02-16T04:33:59.885" v="7426"/>
          <ac:spMkLst>
            <pc:docMk/>
            <pc:sldMk cId="2738566970" sldId="356"/>
            <ac:spMk id="122" creationId="{032CA8D9-D28E-3E4C-9DB1-A36EB1549B7F}"/>
          </ac:spMkLst>
        </pc:spChg>
        <pc:spChg chg="mod">
          <ac:chgData name="Daniel Khashabi" userId="62390808-c838-45e6-be59-d6fd0d208bc8" providerId="ADAL" clId="{DBE0F76A-AFEE-AC44-BA32-16BF03539868}" dt="2023-02-16T04:33:59.885" v="7426"/>
          <ac:spMkLst>
            <pc:docMk/>
            <pc:sldMk cId="2738566970" sldId="356"/>
            <ac:spMk id="123" creationId="{7713F022-7829-8C4F-9B6C-433BC351D75F}"/>
          </ac:spMkLst>
        </pc:spChg>
        <pc:spChg chg="mod">
          <ac:chgData name="Daniel Khashabi" userId="62390808-c838-45e6-be59-d6fd0d208bc8" providerId="ADAL" clId="{DBE0F76A-AFEE-AC44-BA32-16BF03539868}" dt="2023-02-16T04:33:59.885" v="7426"/>
          <ac:spMkLst>
            <pc:docMk/>
            <pc:sldMk cId="2738566970" sldId="356"/>
            <ac:spMk id="124" creationId="{55FCA79F-24EF-C34B-915B-6914F4B5E84B}"/>
          </ac:spMkLst>
        </pc:spChg>
        <pc:spChg chg="mod">
          <ac:chgData name="Daniel Khashabi" userId="62390808-c838-45e6-be59-d6fd0d208bc8" providerId="ADAL" clId="{DBE0F76A-AFEE-AC44-BA32-16BF03539868}" dt="2023-02-16T04:33:59.885" v="7426"/>
          <ac:spMkLst>
            <pc:docMk/>
            <pc:sldMk cId="2738566970" sldId="356"/>
            <ac:spMk id="125" creationId="{BC7611C4-233A-2F45-BEC2-4400044BAC8A}"/>
          </ac:spMkLst>
        </pc:spChg>
        <pc:spChg chg="mod">
          <ac:chgData name="Daniel Khashabi" userId="62390808-c838-45e6-be59-d6fd0d208bc8" providerId="ADAL" clId="{DBE0F76A-AFEE-AC44-BA32-16BF03539868}" dt="2023-02-16T04:33:59.885" v="7426"/>
          <ac:spMkLst>
            <pc:docMk/>
            <pc:sldMk cId="2738566970" sldId="356"/>
            <ac:spMk id="126" creationId="{F1A17C69-A9A6-794D-974B-0B1554D43578}"/>
          </ac:spMkLst>
        </pc:spChg>
        <pc:spChg chg="mod">
          <ac:chgData name="Daniel Khashabi" userId="62390808-c838-45e6-be59-d6fd0d208bc8" providerId="ADAL" clId="{DBE0F76A-AFEE-AC44-BA32-16BF03539868}" dt="2023-02-16T04:33:59.885" v="7426"/>
          <ac:spMkLst>
            <pc:docMk/>
            <pc:sldMk cId="2738566970" sldId="356"/>
            <ac:spMk id="127" creationId="{ABB99C6F-4251-8D4A-92FB-7B9E6F7FC710}"/>
          </ac:spMkLst>
        </pc:spChg>
        <pc:spChg chg="mod">
          <ac:chgData name="Daniel Khashabi" userId="62390808-c838-45e6-be59-d6fd0d208bc8" providerId="ADAL" clId="{DBE0F76A-AFEE-AC44-BA32-16BF03539868}" dt="2023-02-16T13:49:58.158" v="7760"/>
          <ac:spMkLst>
            <pc:docMk/>
            <pc:sldMk cId="2738566970" sldId="356"/>
            <ac:spMk id="128" creationId="{FC42F688-1875-1640-8EF4-9174D41FA30E}"/>
          </ac:spMkLst>
        </pc:spChg>
        <pc:spChg chg="mod">
          <ac:chgData name="Daniel Khashabi" userId="62390808-c838-45e6-be59-d6fd0d208bc8" providerId="ADAL" clId="{DBE0F76A-AFEE-AC44-BA32-16BF03539868}" dt="2023-02-16T13:49:58.158" v="7760"/>
          <ac:spMkLst>
            <pc:docMk/>
            <pc:sldMk cId="2738566970" sldId="356"/>
            <ac:spMk id="129" creationId="{E55E6BDD-EA4B-A043-AFA7-C42DD8E37FCB}"/>
          </ac:spMkLst>
        </pc:spChg>
        <pc:spChg chg="mod">
          <ac:chgData name="Daniel Khashabi" userId="62390808-c838-45e6-be59-d6fd0d208bc8" providerId="ADAL" clId="{DBE0F76A-AFEE-AC44-BA32-16BF03539868}" dt="2023-02-16T13:49:58.158" v="7760"/>
          <ac:spMkLst>
            <pc:docMk/>
            <pc:sldMk cId="2738566970" sldId="356"/>
            <ac:spMk id="130" creationId="{FE0E91F0-F729-1B4F-B6C1-50E8A51EB607}"/>
          </ac:spMkLst>
        </pc:spChg>
        <pc:spChg chg="mod">
          <ac:chgData name="Daniel Khashabi" userId="62390808-c838-45e6-be59-d6fd0d208bc8" providerId="ADAL" clId="{DBE0F76A-AFEE-AC44-BA32-16BF03539868}" dt="2023-02-16T13:49:58.158" v="7760"/>
          <ac:spMkLst>
            <pc:docMk/>
            <pc:sldMk cId="2738566970" sldId="356"/>
            <ac:spMk id="131" creationId="{42AD90BE-AA48-0F40-AB3F-8D0482E17372}"/>
          </ac:spMkLst>
        </pc:spChg>
        <pc:spChg chg="mod">
          <ac:chgData name="Daniel Khashabi" userId="62390808-c838-45e6-be59-d6fd0d208bc8" providerId="ADAL" clId="{DBE0F76A-AFEE-AC44-BA32-16BF03539868}" dt="2023-02-16T04:33:59.885" v="7426"/>
          <ac:spMkLst>
            <pc:docMk/>
            <pc:sldMk cId="2738566970" sldId="356"/>
            <ac:spMk id="132" creationId="{045CF04F-8C4F-1D41-B4B6-6533B0E09396}"/>
          </ac:spMkLst>
        </pc:spChg>
        <pc:spChg chg="mod">
          <ac:chgData name="Daniel Khashabi" userId="62390808-c838-45e6-be59-d6fd0d208bc8" providerId="ADAL" clId="{DBE0F76A-AFEE-AC44-BA32-16BF03539868}" dt="2023-02-16T16:56:26.896" v="9195" actId="207"/>
          <ac:spMkLst>
            <pc:docMk/>
            <pc:sldMk cId="2738566970" sldId="356"/>
            <ac:spMk id="133" creationId="{923EC403-B8D1-0A4D-B3E9-7CB8D82E255F}"/>
          </ac:spMkLst>
        </pc:spChg>
        <pc:spChg chg="mod">
          <ac:chgData name="Daniel Khashabi" userId="62390808-c838-45e6-be59-d6fd0d208bc8" providerId="ADAL" clId="{DBE0F76A-AFEE-AC44-BA32-16BF03539868}" dt="2023-02-16T13:49:58.158" v="7760"/>
          <ac:spMkLst>
            <pc:docMk/>
            <pc:sldMk cId="2738566970" sldId="356"/>
            <ac:spMk id="134" creationId="{46596CA9-10F3-A348-B851-73AE628BD503}"/>
          </ac:spMkLst>
        </pc:spChg>
        <pc:spChg chg="mod ord">
          <ac:chgData name="Daniel Khashabi" userId="62390808-c838-45e6-be59-d6fd0d208bc8" providerId="ADAL" clId="{DBE0F76A-AFEE-AC44-BA32-16BF03539868}" dt="2023-02-16T04:32:58.762" v="7404"/>
          <ac:spMkLst>
            <pc:docMk/>
            <pc:sldMk cId="2738566970" sldId="356"/>
            <ac:spMk id="135" creationId="{D0AA8E88-2A77-DC49-A5FF-3A536D24993F}"/>
          </ac:spMkLst>
        </pc:spChg>
        <pc:spChg chg="del">
          <ac:chgData name="Daniel Khashabi" userId="62390808-c838-45e6-be59-d6fd0d208bc8" providerId="ADAL" clId="{DBE0F76A-AFEE-AC44-BA32-16BF03539868}" dt="2023-02-16T04:31:46.349" v="7328" actId="478"/>
          <ac:spMkLst>
            <pc:docMk/>
            <pc:sldMk cId="2738566970" sldId="356"/>
            <ac:spMk id="136" creationId="{2D7CF4B0-4EE7-3646-8505-A4663E8ACBAE}"/>
          </ac:spMkLst>
        </pc:spChg>
        <pc:spChg chg="mod ord">
          <ac:chgData name="Daniel Khashabi" userId="62390808-c838-45e6-be59-d6fd0d208bc8" providerId="ADAL" clId="{DBE0F76A-AFEE-AC44-BA32-16BF03539868}" dt="2023-02-16T13:49:58.158" v="7760"/>
          <ac:spMkLst>
            <pc:docMk/>
            <pc:sldMk cId="2738566970" sldId="356"/>
            <ac:spMk id="137" creationId="{FCF80C48-972A-134E-8044-BBCFCDFC91DF}"/>
          </ac:spMkLst>
        </pc:spChg>
        <pc:spChg chg="mod">
          <ac:chgData name="Daniel Khashabi" userId="62390808-c838-45e6-be59-d6fd0d208bc8" providerId="ADAL" clId="{DBE0F76A-AFEE-AC44-BA32-16BF03539868}" dt="2023-02-16T13:49:58.158" v="7760"/>
          <ac:spMkLst>
            <pc:docMk/>
            <pc:sldMk cId="2738566970" sldId="356"/>
            <ac:spMk id="143" creationId="{B7508439-8FAA-E04E-BA0F-01A24E2DBBD8}"/>
          </ac:spMkLst>
        </pc:spChg>
        <pc:spChg chg="mod">
          <ac:chgData name="Daniel Khashabi" userId="62390808-c838-45e6-be59-d6fd0d208bc8" providerId="ADAL" clId="{DBE0F76A-AFEE-AC44-BA32-16BF03539868}" dt="2023-02-16T13:49:58.158" v="7760"/>
          <ac:spMkLst>
            <pc:docMk/>
            <pc:sldMk cId="2738566970" sldId="356"/>
            <ac:spMk id="144" creationId="{FBD654FA-5BA2-8D45-9F65-B0BC4FE0FB02}"/>
          </ac:spMkLst>
        </pc:spChg>
        <pc:spChg chg="mod">
          <ac:chgData name="Daniel Khashabi" userId="62390808-c838-45e6-be59-d6fd0d208bc8" providerId="ADAL" clId="{DBE0F76A-AFEE-AC44-BA32-16BF03539868}" dt="2023-02-16T13:49:58.158" v="7760"/>
          <ac:spMkLst>
            <pc:docMk/>
            <pc:sldMk cId="2738566970" sldId="356"/>
            <ac:spMk id="145" creationId="{0B24ED8E-F118-FC4E-B1C7-672F6CA030F7}"/>
          </ac:spMkLst>
        </pc:spChg>
        <pc:spChg chg="mod">
          <ac:chgData name="Daniel Khashabi" userId="62390808-c838-45e6-be59-d6fd0d208bc8" providerId="ADAL" clId="{DBE0F76A-AFEE-AC44-BA32-16BF03539868}" dt="2023-02-16T13:49:58.158" v="7760"/>
          <ac:spMkLst>
            <pc:docMk/>
            <pc:sldMk cId="2738566970" sldId="356"/>
            <ac:spMk id="146" creationId="{D6F63CC7-15CD-D349-8859-66124BD874ED}"/>
          </ac:spMkLst>
        </pc:spChg>
        <pc:spChg chg="mod">
          <ac:chgData name="Daniel Khashabi" userId="62390808-c838-45e6-be59-d6fd0d208bc8" providerId="ADAL" clId="{DBE0F76A-AFEE-AC44-BA32-16BF03539868}" dt="2023-02-16T13:49:58.158" v="7760"/>
          <ac:spMkLst>
            <pc:docMk/>
            <pc:sldMk cId="2738566970" sldId="356"/>
            <ac:spMk id="147" creationId="{C556F6AF-5963-504F-989A-FB40DB623E05}"/>
          </ac:spMkLst>
        </pc:spChg>
        <pc:spChg chg="mod">
          <ac:chgData name="Daniel Khashabi" userId="62390808-c838-45e6-be59-d6fd0d208bc8" providerId="ADAL" clId="{DBE0F76A-AFEE-AC44-BA32-16BF03539868}" dt="2023-02-16T13:49:58.158" v="7760"/>
          <ac:spMkLst>
            <pc:docMk/>
            <pc:sldMk cId="2738566970" sldId="356"/>
            <ac:spMk id="148" creationId="{7EAD415F-63DE-EB43-A7A2-F45C61798465}"/>
          </ac:spMkLst>
        </pc:spChg>
        <pc:spChg chg="mod">
          <ac:chgData name="Daniel Khashabi" userId="62390808-c838-45e6-be59-d6fd0d208bc8" providerId="ADAL" clId="{DBE0F76A-AFEE-AC44-BA32-16BF03539868}" dt="2023-02-16T13:49:58.158" v="7760"/>
          <ac:spMkLst>
            <pc:docMk/>
            <pc:sldMk cId="2738566970" sldId="356"/>
            <ac:spMk id="149" creationId="{F92B470B-D922-F042-867E-B1AF31F53814}"/>
          </ac:spMkLst>
        </pc:spChg>
        <pc:spChg chg="mod">
          <ac:chgData name="Daniel Khashabi" userId="62390808-c838-45e6-be59-d6fd0d208bc8" providerId="ADAL" clId="{DBE0F76A-AFEE-AC44-BA32-16BF03539868}" dt="2023-02-16T13:49:58.158" v="7760"/>
          <ac:spMkLst>
            <pc:docMk/>
            <pc:sldMk cId="2738566970" sldId="356"/>
            <ac:spMk id="150" creationId="{D5C803EA-95C9-8F46-8E1F-70FC48EA99C3}"/>
          </ac:spMkLst>
        </pc:spChg>
        <pc:spChg chg="mod">
          <ac:chgData name="Daniel Khashabi" userId="62390808-c838-45e6-be59-d6fd0d208bc8" providerId="ADAL" clId="{DBE0F76A-AFEE-AC44-BA32-16BF03539868}" dt="2023-02-16T13:49:58.158" v="7760"/>
          <ac:spMkLst>
            <pc:docMk/>
            <pc:sldMk cId="2738566970" sldId="356"/>
            <ac:spMk id="151" creationId="{C9A0AFE1-2C23-C746-A807-955038252BA2}"/>
          </ac:spMkLst>
        </pc:spChg>
        <pc:spChg chg="mod">
          <ac:chgData name="Daniel Khashabi" userId="62390808-c838-45e6-be59-d6fd0d208bc8" providerId="ADAL" clId="{DBE0F76A-AFEE-AC44-BA32-16BF03539868}" dt="2023-02-16T13:49:58.158" v="7760"/>
          <ac:spMkLst>
            <pc:docMk/>
            <pc:sldMk cId="2738566970" sldId="356"/>
            <ac:spMk id="153" creationId="{4DCD0D15-2948-5C49-B702-B424B826CFBA}"/>
          </ac:spMkLst>
        </pc:spChg>
        <pc:spChg chg="mod">
          <ac:chgData name="Daniel Khashabi" userId="62390808-c838-45e6-be59-d6fd0d208bc8" providerId="ADAL" clId="{DBE0F76A-AFEE-AC44-BA32-16BF03539868}" dt="2023-02-16T13:49:58.158" v="7760"/>
          <ac:spMkLst>
            <pc:docMk/>
            <pc:sldMk cId="2738566970" sldId="356"/>
            <ac:spMk id="154" creationId="{F60421B2-6847-DA43-8335-25E8978671EB}"/>
          </ac:spMkLst>
        </pc:spChg>
        <pc:spChg chg="mod">
          <ac:chgData name="Daniel Khashabi" userId="62390808-c838-45e6-be59-d6fd0d208bc8" providerId="ADAL" clId="{DBE0F76A-AFEE-AC44-BA32-16BF03539868}" dt="2023-02-16T13:49:58.158" v="7760"/>
          <ac:spMkLst>
            <pc:docMk/>
            <pc:sldMk cId="2738566970" sldId="356"/>
            <ac:spMk id="155" creationId="{D869AB43-57B9-9F48-95FC-2969B414915A}"/>
          </ac:spMkLst>
        </pc:spChg>
        <pc:spChg chg="mod">
          <ac:chgData name="Daniel Khashabi" userId="62390808-c838-45e6-be59-d6fd0d208bc8" providerId="ADAL" clId="{DBE0F76A-AFEE-AC44-BA32-16BF03539868}" dt="2023-02-16T13:49:58.158" v="7760"/>
          <ac:spMkLst>
            <pc:docMk/>
            <pc:sldMk cId="2738566970" sldId="356"/>
            <ac:spMk id="156" creationId="{F3AA86DF-7ED5-E845-B126-E8D66DFA4416}"/>
          </ac:spMkLst>
        </pc:spChg>
        <pc:spChg chg="mod">
          <ac:chgData name="Daniel Khashabi" userId="62390808-c838-45e6-be59-d6fd0d208bc8" providerId="ADAL" clId="{DBE0F76A-AFEE-AC44-BA32-16BF03539868}" dt="2023-02-16T13:49:58.158" v="7760"/>
          <ac:spMkLst>
            <pc:docMk/>
            <pc:sldMk cId="2738566970" sldId="356"/>
            <ac:spMk id="157" creationId="{049529E1-0B4F-164B-AE6E-CC1335477CBF}"/>
          </ac:spMkLst>
        </pc:spChg>
        <pc:spChg chg="mod">
          <ac:chgData name="Daniel Khashabi" userId="62390808-c838-45e6-be59-d6fd0d208bc8" providerId="ADAL" clId="{DBE0F76A-AFEE-AC44-BA32-16BF03539868}" dt="2023-02-16T13:49:58.158" v="7760"/>
          <ac:spMkLst>
            <pc:docMk/>
            <pc:sldMk cId="2738566970" sldId="356"/>
            <ac:spMk id="158" creationId="{0DAD38EF-F205-2144-90B1-15E45B3FE01A}"/>
          </ac:spMkLst>
        </pc:spChg>
        <pc:spChg chg="mod">
          <ac:chgData name="Daniel Khashabi" userId="62390808-c838-45e6-be59-d6fd0d208bc8" providerId="ADAL" clId="{DBE0F76A-AFEE-AC44-BA32-16BF03539868}" dt="2023-02-16T13:49:58.158" v="7760"/>
          <ac:spMkLst>
            <pc:docMk/>
            <pc:sldMk cId="2738566970" sldId="356"/>
            <ac:spMk id="159" creationId="{9475EEB9-A7EE-8F45-8FD8-2D84E2F5222E}"/>
          </ac:spMkLst>
        </pc:spChg>
        <pc:spChg chg="mod">
          <ac:chgData name="Daniel Khashabi" userId="62390808-c838-45e6-be59-d6fd0d208bc8" providerId="ADAL" clId="{DBE0F76A-AFEE-AC44-BA32-16BF03539868}" dt="2023-02-16T13:49:58.158" v="7760"/>
          <ac:spMkLst>
            <pc:docMk/>
            <pc:sldMk cId="2738566970" sldId="356"/>
            <ac:spMk id="160" creationId="{12A95AFB-626B-0B4E-8C17-06CD0B92655F}"/>
          </ac:spMkLst>
        </pc:spChg>
        <pc:spChg chg="mod">
          <ac:chgData name="Daniel Khashabi" userId="62390808-c838-45e6-be59-d6fd0d208bc8" providerId="ADAL" clId="{DBE0F76A-AFEE-AC44-BA32-16BF03539868}" dt="2023-02-16T13:49:58.158" v="7760"/>
          <ac:spMkLst>
            <pc:docMk/>
            <pc:sldMk cId="2738566970" sldId="356"/>
            <ac:spMk id="161" creationId="{92042E64-F626-D042-ACC7-AC101D5D4346}"/>
          </ac:spMkLst>
        </pc:spChg>
        <pc:spChg chg="mod">
          <ac:chgData name="Daniel Khashabi" userId="62390808-c838-45e6-be59-d6fd0d208bc8" providerId="ADAL" clId="{DBE0F76A-AFEE-AC44-BA32-16BF03539868}" dt="2023-02-16T04:33:59.885" v="7426"/>
          <ac:spMkLst>
            <pc:docMk/>
            <pc:sldMk cId="2738566970" sldId="356"/>
            <ac:spMk id="162" creationId="{4CA7D8E9-F94A-3648-80B9-DCC422F2403B}"/>
          </ac:spMkLst>
        </pc:spChg>
        <pc:spChg chg="mod">
          <ac:chgData name="Daniel Khashabi" userId="62390808-c838-45e6-be59-d6fd0d208bc8" providerId="ADAL" clId="{DBE0F76A-AFEE-AC44-BA32-16BF03539868}" dt="2023-02-16T04:33:59.885" v="7426"/>
          <ac:spMkLst>
            <pc:docMk/>
            <pc:sldMk cId="2738566970" sldId="356"/>
            <ac:spMk id="163" creationId="{CF14063D-2F76-D341-8575-DFC58CC43FAD}"/>
          </ac:spMkLst>
        </pc:spChg>
        <pc:spChg chg="mod">
          <ac:chgData name="Daniel Khashabi" userId="62390808-c838-45e6-be59-d6fd0d208bc8" providerId="ADAL" clId="{DBE0F76A-AFEE-AC44-BA32-16BF03539868}" dt="2023-02-16T13:49:58.158" v="7760"/>
          <ac:spMkLst>
            <pc:docMk/>
            <pc:sldMk cId="2738566970" sldId="356"/>
            <ac:spMk id="165" creationId="{4B2C5528-7DE4-E54A-96DB-162EE83E11FA}"/>
          </ac:spMkLst>
        </pc:spChg>
        <pc:spChg chg="mod">
          <ac:chgData name="Daniel Khashabi" userId="62390808-c838-45e6-be59-d6fd0d208bc8" providerId="ADAL" clId="{DBE0F76A-AFEE-AC44-BA32-16BF03539868}" dt="2023-02-16T13:49:58.158" v="7760"/>
          <ac:spMkLst>
            <pc:docMk/>
            <pc:sldMk cId="2738566970" sldId="356"/>
            <ac:spMk id="166" creationId="{BF5D1DDD-E243-4945-9BE6-AF554F5D1DEF}"/>
          </ac:spMkLst>
        </pc:spChg>
        <pc:spChg chg="mod">
          <ac:chgData name="Daniel Khashabi" userId="62390808-c838-45e6-be59-d6fd0d208bc8" providerId="ADAL" clId="{DBE0F76A-AFEE-AC44-BA32-16BF03539868}" dt="2023-02-16T13:49:58.158" v="7760"/>
          <ac:spMkLst>
            <pc:docMk/>
            <pc:sldMk cId="2738566970" sldId="356"/>
            <ac:spMk id="167" creationId="{4D0DA892-9667-8647-A4CD-A690575703B5}"/>
          </ac:spMkLst>
        </pc:spChg>
        <pc:spChg chg="mod">
          <ac:chgData name="Daniel Khashabi" userId="62390808-c838-45e6-be59-d6fd0d208bc8" providerId="ADAL" clId="{DBE0F76A-AFEE-AC44-BA32-16BF03539868}" dt="2023-02-16T13:49:58.158" v="7760"/>
          <ac:spMkLst>
            <pc:docMk/>
            <pc:sldMk cId="2738566970" sldId="356"/>
            <ac:spMk id="168" creationId="{528EA094-A252-2E4A-BE09-4884AFCC8157}"/>
          </ac:spMkLst>
        </pc:spChg>
        <pc:spChg chg="mod">
          <ac:chgData name="Daniel Khashabi" userId="62390808-c838-45e6-be59-d6fd0d208bc8" providerId="ADAL" clId="{DBE0F76A-AFEE-AC44-BA32-16BF03539868}" dt="2023-02-16T13:49:58.158" v="7760"/>
          <ac:spMkLst>
            <pc:docMk/>
            <pc:sldMk cId="2738566970" sldId="356"/>
            <ac:spMk id="169" creationId="{4121D2CD-4B48-F94A-A77C-9CE89F641011}"/>
          </ac:spMkLst>
        </pc:spChg>
        <pc:spChg chg="mod">
          <ac:chgData name="Daniel Khashabi" userId="62390808-c838-45e6-be59-d6fd0d208bc8" providerId="ADAL" clId="{DBE0F76A-AFEE-AC44-BA32-16BF03539868}" dt="2023-02-16T13:49:58.158" v="7760"/>
          <ac:spMkLst>
            <pc:docMk/>
            <pc:sldMk cId="2738566970" sldId="356"/>
            <ac:spMk id="170" creationId="{79B2685C-C313-E343-87AF-3A16BC55BC2F}"/>
          </ac:spMkLst>
        </pc:spChg>
        <pc:spChg chg="mod">
          <ac:chgData name="Daniel Khashabi" userId="62390808-c838-45e6-be59-d6fd0d208bc8" providerId="ADAL" clId="{DBE0F76A-AFEE-AC44-BA32-16BF03539868}" dt="2023-02-16T13:49:58.158" v="7760"/>
          <ac:spMkLst>
            <pc:docMk/>
            <pc:sldMk cId="2738566970" sldId="356"/>
            <ac:spMk id="171" creationId="{5E40E88B-7C0C-B34A-8126-6254BCF5337D}"/>
          </ac:spMkLst>
        </pc:spChg>
        <pc:spChg chg="mod">
          <ac:chgData name="Daniel Khashabi" userId="62390808-c838-45e6-be59-d6fd0d208bc8" providerId="ADAL" clId="{DBE0F76A-AFEE-AC44-BA32-16BF03539868}" dt="2023-02-16T13:49:58.158" v="7760"/>
          <ac:spMkLst>
            <pc:docMk/>
            <pc:sldMk cId="2738566970" sldId="356"/>
            <ac:spMk id="172" creationId="{DCB38E08-B9A3-C14F-896A-0F8077D8FB68}"/>
          </ac:spMkLst>
        </pc:spChg>
        <pc:spChg chg="mod">
          <ac:chgData name="Daniel Khashabi" userId="62390808-c838-45e6-be59-d6fd0d208bc8" providerId="ADAL" clId="{DBE0F76A-AFEE-AC44-BA32-16BF03539868}" dt="2023-02-16T13:49:58.158" v="7760"/>
          <ac:spMkLst>
            <pc:docMk/>
            <pc:sldMk cId="2738566970" sldId="356"/>
            <ac:spMk id="173" creationId="{43EFC05D-5D9E-8545-80ED-5EE5833436EC}"/>
          </ac:spMkLst>
        </pc:spChg>
        <pc:spChg chg="mod">
          <ac:chgData name="Daniel Khashabi" userId="62390808-c838-45e6-be59-d6fd0d208bc8" providerId="ADAL" clId="{DBE0F76A-AFEE-AC44-BA32-16BF03539868}" dt="2023-02-16T13:49:58.158" v="7760"/>
          <ac:spMkLst>
            <pc:docMk/>
            <pc:sldMk cId="2738566970" sldId="356"/>
            <ac:spMk id="175" creationId="{6F64A017-A35A-AC44-96D0-72EFC040B4F7}"/>
          </ac:spMkLst>
        </pc:spChg>
        <pc:spChg chg="mod">
          <ac:chgData name="Daniel Khashabi" userId="62390808-c838-45e6-be59-d6fd0d208bc8" providerId="ADAL" clId="{DBE0F76A-AFEE-AC44-BA32-16BF03539868}" dt="2023-02-16T13:49:58.158" v="7760"/>
          <ac:spMkLst>
            <pc:docMk/>
            <pc:sldMk cId="2738566970" sldId="356"/>
            <ac:spMk id="176" creationId="{EB7699D4-5CF1-4945-AF53-9FF925C376BB}"/>
          </ac:spMkLst>
        </pc:spChg>
        <pc:spChg chg="mod">
          <ac:chgData name="Daniel Khashabi" userId="62390808-c838-45e6-be59-d6fd0d208bc8" providerId="ADAL" clId="{DBE0F76A-AFEE-AC44-BA32-16BF03539868}" dt="2023-02-16T13:49:58.158" v="7760"/>
          <ac:spMkLst>
            <pc:docMk/>
            <pc:sldMk cId="2738566970" sldId="356"/>
            <ac:spMk id="177" creationId="{A9006280-6B35-5544-98E4-1B21ED7235B5}"/>
          </ac:spMkLst>
        </pc:spChg>
        <pc:spChg chg="mod">
          <ac:chgData name="Daniel Khashabi" userId="62390808-c838-45e6-be59-d6fd0d208bc8" providerId="ADAL" clId="{DBE0F76A-AFEE-AC44-BA32-16BF03539868}" dt="2023-02-16T13:49:58.158" v="7760"/>
          <ac:spMkLst>
            <pc:docMk/>
            <pc:sldMk cId="2738566970" sldId="356"/>
            <ac:spMk id="178" creationId="{AC7C371E-2D08-BF45-8B8E-6FC13CFD5BF4}"/>
          </ac:spMkLst>
        </pc:spChg>
        <pc:spChg chg="mod">
          <ac:chgData name="Daniel Khashabi" userId="62390808-c838-45e6-be59-d6fd0d208bc8" providerId="ADAL" clId="{DBE0F76A-AFEE-AC44-BA32-16BF03539868}" dt="2023-02-16T13:49:58.158" v="7760"/>
          <ac:spMkLst>
            <pc:docMk/>
            <pc:sldMk cId="2738566970" sldId="356"/>
            <ac:spMk id="179" creationId="{6A2513D4-883B-AC4F-83C4-340258810AA5}"/>
          </ac:spMkLst>
        </pc:spChg>
        <pc:spChg chg="mod">
          <ac:chgData name="Daniel Khashabi" userId="62390808-c838-45e6-be59-d6fd0d208bc8" providerId="ADAL" clId="{DBE0F76A-AFEE-AC44-BA32-16BF03539868}" dt="2023-02-16T13:49:58.158" v="7760"/>
          <ac:spMkLst>
            <pc:docMk/>
            <pc:sldMk cId="2738566970" sldId="356"/>
            <ac:spMk id="180" creationId="{8A3B99E0-E6A1-A84A-BE61-0FEC270CA7BD}"/>
          </ac:spMkLst>
        </pc:spChg>
        <pc:spChg chg="mod">
          <ac:chgData name="Daniel Khashabi" userId="62390808-c838-45e6-be59-d6fd0d208bc8" providerId="ADAL" clId="{DBE0F76A-AFEE-AC44-BA32-16BF03539868}" dt="2023-02-16T13:49:58.158" v="7760"/>
          <ac:spMkLst>
            <pc:docMk/>
            <pc:sldMk cId="2738566970" sldId="356"/>
            <ac:spMk id="181" creationId="{FE339CDF-6D63-3347-A831-5E801BE3FDE7}"/>
          </ac:spMkLst>
        </pc:spChg>
        <pc:spChg chg="mod">
          <ac:chgData name="Daniel Khashabi" userId="62390808-c838-45e6-be59-d6fd0d208bc8" providerId="ADAL" clId="{DBE0F76A-AFEE-AC44-BA32-16BF03539868}" dt="2023-02-16T13:49:58.158" v="7760"/>
          <ac:spMkLst>
            <pc:docMk/>
            <pc:sldMk cId="2738566970" sldId="356"/>
            <ac:spMk id="182" creationId="{31F218F5-7CAA-C947-9E0B-F41992B1BD98}"/>
          </ac:spMkLst>
        </pc:spChg>
        <pc:spChg chg="mod">
          <ac:chgData name="Daniel Khashabi" userId="62390808-c838-45e6-be59-d6fd0d208bc8" providerId="ADAL" clId="{DBE0F76A-AFEE-AC44-BA32-16BF03539868}" dt="2023-02-16T13:49:58.158" v="7760"/>
          <ac:spMkLst>
            <pc:docMk/>
            <pc:sldMk cId="2738566970" sldId="356"/>
            <ac:spMk id="183" creationId="{6A153770-56BC-7549-92C1-9994774C09A8}"/>
          </ac:spMkLst>
        </pc:spChg>
        <pc:spChg chg="mod">
          <ac:chgData name="Daniel Khashabi" userId="62390808-c838-45e6-be59-d6fd0d208bc8" providerId="ADAL" clId="{DBE0F76A-AFEE-AC44-BA32-16BF03539868}" dt="2023-02-16T04:33:59.885" v="7426"/>
          <ac:spMkLst>
            <pc:docMk/>
            <pc:sldMk cId="2738566970" sldId="356"/>
            <ac:spMk id="184" creationId="{C3D61AC1-C1EE-0943-AB5B-90F7ED94F749}"/>
          </ac:spMkLst>
        </pc:spChg>
        <pc:spChg chg="mod">
          <ac:chgData name="Daniel Khashabi" userId="62390808-c838-45e6-be59-d6fd0d208bc8" providerId="ADAL" clId="{DBE0F76A-AFEE-AC44-BA32-16BF03539868}" dt="2023-02-16T04:33:59.885" v="7426"/>
          <ac:spMkLst>
            <pc:docMk/>
            <pc:sldMk cId="2738566970" sldId="356"/>
            <ac:spMk id="185" creationId="{DED50EDE-4C5F-3D40-A8FA-BBCFA6B19B18}"/>
          </ac:spMkLst>
        </pc:spChg>
        <pc:spChg chg="mod">
          <ac:chgData name="Daniel Khashabi" userId="62390808-c838-45e6-be59-d6fd0d208bc8" providerId="ADAL" clId="{DBE0F76A-AFEE-AC44-BA32-16BF03539868}" dt="2023-02-16T13:49:58.158" v="7760"/>
          <ac:spMkLst>
            <pc:docMk/>
            <pc:sldMk cId="2738566970" sldId="356"/>
            <ac:spMk id="194" creationId="{EDFF357D-A43A-9946-9C8C-C5208D9A46EA}"/>
          </ac:spMkLst>
        </pc:spChg>
        <pc:spChg chg="mod">
          <ac:chgData name="Daniel Khashabi" userId="62390808-c838-45e6-be59-d6fd0d208bc8" providerId="ADAL" clId="{DBE0F76A-AFEE-AC44-BA32-16BF03539868}" dt="2023-02-16T04:33:59.885" v="7426"/>
          <ac:spMkLst>
            <pc:docMk/>
            <pc:sldMk cId="2738566970" sldId="356"/>
            <ac:spMk id="195" creationId="{A70D1C02-7CBD-A74A-904A-2A285E9154CD}"/>
          </ac:spMkLst>
        </pc:spChg>
        <pc:spChg chg="mod">
          <ac:chgData name="Daniel Khashabi" userId="62390808-c838-45e6-be59-d6fd0d208bc8" providerId="ADAL" clId="{DBE0F76A-AFEE-AC44-BA32-16BF03539868}" dt="2023-02-16T13:49:58.158" v="7760"/>
          <ac:spMkLst>
            <pc:docMk/>
            <pc:sldMk cId="2738566970" sldId="356"/>
            <ac:spMk id="198" creationId="{AD99BFF2-26F2-1741-9FED-CA0B281A12B2}"/>
          </ac:spMkLst>
        </pc:spChg>
        <pc:spChg chg="mod">
          <ac:chgData name="Daniel Khashabi" userId="62390808-c838-45e6-be59-d6fd0d208bc8" providerId="ADAL" clId="{DBE0F76A-AFEE-AC44-BA32-16BF03539868}" dt="2023-02-16T04:33:59.885" v="7426"/>
          <ac:spMkLst>
            <pc:docMk/>
            <pc:sldMk cId="2738566970" sldId="356"/>
            <ac:spMk id="199" creationId="{A521D06C-64AB-2344-9BA1-32D193F0C512}"/>
          </ac:spMkLst>
        </pc:spChg>
        <pc:spChg chg="mod">
          <ac:chgData name="Daniel Khashabi" userId="62390808-c838-45e6-be59-d6fd0d208bc8" providerId="ADAL" clId="{DBE0F76A-AFEE-AC44-BA32-16BF03539868}" dt="2023-02-16T13:49:58.158" v="7760"/>
          <ac:spMkLst>
            <pc:docMk/>
            <pc:sldMk cId="2738566970" sldId="356"/>
            <ac:spMk id="200" creationId="{BD12B914-5DFB-1C4F-BC8A-44B371B0E731}"/>
          </ac:spMkLst>
        </pc:spChg>
        <pc:spChg chg="mod">
          <ac:chgData name="Daniel Khashabi" userId="62390808-c838-45e6-be59-d6fd0d208bc8" providerId="ADAL" clId="{DBE0F76A-AFEE-AC44-BA32-16BF03539868}" dt="2023-02-16T04:33:59.885" v="7426"/>
          <ac:spMkLst>
            <pc:docMk/>
            <pc:sldMk cId="2738566970" sldId="356"/>
            <ac:spMk id="201" creationId="{051A29E5-B48A-4C41-8B73-97B7587ED5BE}"/>
          </ac:spMkLst>
        </pc:spChg>
      </pc:sldChg>
      <pc:sldChg chg="addSp delSp modSp add del mod modClrScheme chgLayout">
        <pc:chgData name="Daniel Khashabi" userId="62390808-c838-45e6-be59-d6fd0d208bc8" providerId="ADAL" clId="{DBE0F76A-AFEE-AC44-BA32-16BF03539868}" dt="2023-02-16T04:36:28.226" v="7504" actId="2696"/>
        <pc:sldMkLst>
          <pc:docMk/>
          <pc:sldMk cId="731920450" sldId="357"/>
        </pc:sldMkLst>
        <pc:spChg chg="add del mod ord">
          <ac:chgData name="Daniel Khashabi" userId="62390808-c838-45e6-be59-d6fd0d208bc8" providerId="ADAL" clId="{DBE0F76A-AFEE-AC44-BA32-16BF03539868}" dt="2023-02-16T04:33:38.670" v="7421" actId="478"/>
          <ac:spMkLst>
            <pc:docMk/>
            <pc:sldMk cId="731920450" sldId="357"/>
            <ac:spMk id="2" creationId="{1D2DB68C-4BF0-57D6-17ED-4E73324E039B}"/>
          </ac:spMkLst>
        </pc:spChg>
        <pc:spChg chg="add del mod">
          <ac:chgData name="Daniel Khashabi" userId="62390808-c838-45e6-be59-d6fd0d208bc8" providerId="ADAL" clId="{DBE0F76A-AFEE-AC44-BA32-16BF03539868}" dt="2023-02-16T04:33:42.052" v="7424" actId="478"/>
          <ac:spMkLst>
            <pc:docMk/>
            <pc:sldMk cId="731920450" sldId="357"/>
            <ac:spMk id="4" creationId="{0BA31F39-BF57-FE6B-AEE5-39BAB327E6B2}"/>
          </ac:spMkLst>
        </pc:spChg>
        <pc:spChg chg="mod ord">
          <ac:chgData name="Daniel Khashabi" userId="62390808-c838-45e6-be59-d6fd0d208bc8" providerId="ADAL" clId="{DBE0F76A-AFEE-AC44-BA32-16BF03539868}" dt="2023-02-16T04:28:17.336" v="7266" actId="700"/>
          <ac:spMkLst>
            <pc:docMk/>
            <pc:sldMk cId="731920450" sldId="357"/>
            <ac:spMk id="7" creationId="{4761C2AD-C6C9-654E-A2DC-79EC59B76EB8}"/>
          </ac:spMkLst>
        </pc:spChg>
        <pc:spChg chg="del mod ord">
          <ac:chgData name="Daniel Khashabi" userId="62390808-c838-45e6-be59-d6fd0d208bc8" providerId="ADAL" clId="{DBE0F76A-AFEE-AC44-BA32-16BF03539868}" dt="2023-02-16T04:33:40.263" v="7422" actId="478"/>
          <ac:spMkLst>
            <pc:docMk/>
            <pc:sldMk cId="731920450" sldId="357"/>
            <ac:spMk id="10" creationId="{DBD3C07E-1AA1-A045-BECA-C00217DB24DC}"/>
          </ac:spMkLst>
        </pc:spChg>
        <pc:spChg chg="del">
          <ac:chgData name="Daniel Khashabi" userId="62390808-c838-45e6-be59-d6fd0d208bc8" providerId="ADAL" clId="{DBE0F76A-AFEE-AC44-BA32-16BF03539868}" dt="2023-02-16T04:33:43.364" v="7425" actId="478"/>
          <ac:spMkLst>
            <pc:docMk/>
            <pc:sldMk cId="731920450" sldId="357"/>
            <ac:spMk id="11" creationId="{94AA936F-5E98-9F4B-989D-B37FA0642B9B}"/>
          </ac:spMkLst>
        </pc:spChg>
        <pc:spChg chg="mod">
          <ac:chgData name="Daniel Khashabi" userId="62390808-c838-45e6-be59-d6fd0d208bc8" providerId="ADAL" clId="{DBE0F76A-AFEE-AC44-BA32-16BF03539868}" dt="2023-02-16T04:33:59.885" v="7426"/>
          <ac:spMkLst>
            <pc:docMk/>
            <pc:sldMk cId="731920450" sldId="357"/>
            <ac:spMk id="122" creationId="{FF5E74C9-A5CD-6F40-A4BA-762E8454B052}"/>
          </ac:spMkLst>
        </pc:spChg>
        <pc:spChg chg="mod">
          <ac:chgData name="Daniel Khashabi" userId="62390808-c838-45e6-be59-d6fd0d208bc8" providerId="ADAL" clId="{DBE0F76A-AFEE-AC44-BA32-16BF03539868}" dt="2023-02-16T04:33:59.885" v="7426"/>
          <ac:spMkLst>
            <pc:docMk/>
            <pc:sldMk cId="731920450" sldId="357"/>
            <ac:spMk id="123" creationId="{8CC99D59-00C0-1445-91B3-013E005D8BDE}"/>
          </ac:spMkLst>
        </pc:spChg>
        <pc:spChg chg="mod">
          <ac:chgData name="Daniel Khashabi" userId="62390808-c838-45e6-be59-d6fd0d208bc8" providerId="ADAL" clId="{DBE0F76A-AFEE-AC44-BA32-16BF03539868}" dt="2023-02-16T04:35:55.077" v="7478" actId="21"/>
          <ac:spMkLst>
            <pc:docMk/>
            <pc:sldMk cId="731920450" sldId="357"/>
            <ac:spMk id="134" creationId="{F608FDC5-09ED-D643-A5D6-4B4B9B1B8F03}"/>
          </ac:spMkLst>
        </pc:spChg>
      </pc:sldChg>
      <pc:sldChg chg="addSp delSp modSp add mod modClrScheme chgLayout">
        <pc:chgData name="Daniel Khashabi" userId="62390808-c838-45e6-be59-d6fd0d208bc8" providerId="ADAL" clId="{DBE0F76A-AFEE-AC44-BA32-16BF03539868}" dt="2023-02-16T16:56:48.283" v="9197" actId="20577"/>
        <pc:sldMkLst>
          <pc:docMk/>
          <pc:sldMk cId="1495846290" sldId="358"/>
        </pc:sldMkLst>
        <pc:spChg chg="add del mod ord">
          <ac:chgData name="Daniel Khashabi" userId="62390808-c838-45e6-be59-d6fd0d208bc8" providerId="ADAL" clId="{DBE0F76A-AFEE-AC44-BA32-16BF03539868}" dt="2023-02-16T04:33:10.181" v="7405" actId="478"/>
          <ac:spMkLst>
            <pc:docMk/>
            <pc:sldMk cId="1495846290" sldId="358"/>
            <ac:spMk id="2" creationId="{82D0978E-1387-6429-EDCB-CA7C5D116853}"/>
          </ac:spMkLst>
        </pc:spChg>
        <pc:spChg chg="mod">
          <ac:chgData name="Daniel Khashabi" userId="62390808-c838-45e6-be59-d6fd0d208bc8" providerId="ADAL" clId="{DBE0F76A-AFEE-AC44-BA32-16BF03539868}" dt="2023-02-16T13:49:58.158" v="7760"/>
          <ac:spMkLst>
            <pc:docMk/>
            <pc:sldMk cId="1495846290" sldId="358"/>
            <ac:spMk id="4" creationId="{F5CE9E9A-F735-5D4A-8A09-4BABFB2D5DA5}"/>
          </ac:spMkLst>
        </pc:spChg>
        <pc:spChg chg="add del mod">
          <ac:chgData name="Daniel Khashabi" userId="62390808-c838-45e6-be59-d6fd0d208bc8" providerId="ADAL" clId="{DBE0F76A-AFEE-AC44-BA32-16BF03539868}" dt="2023-02-16T04:31:56.513" v="7333" actId="478"/>
          <ac:spMkLst>
            <pc:docMk/>
            <pc:sldMk cId="1495846290" sldId="358"/>
            <ac:spMk id="5" creationId="{95E01AD5-B39D-C6BF-44C4-F54F333107ED}"/>
          </ac:spMkLst>
        </pc:spChg>
        <pc:spChg chg="mod">
          <ac:chgData name="Daniel Khashabi" userId="62390808-c838-45e6-be59-d6fd0d208bc8" providerId="ADAL" clId="{DBE0F76A-AFEE-AC44-BA32-16BF03539868}" dt="2023-02-16T04:33:59.885" v="7426"/>
          <ac:spMkLst>
            <pc:docMk/>
            <pc:sldMk cId="1495846290" sldId="358"/>
            <ac:spMk id="7" creationId="{2B634E59-4B85-4C4B-8984-E10B47A0B100}"/>
          </ac:spMkLst>
        </pc:spChg>
        <pc:spChg chg="mod">
          <ac:chgData name="Daniel Khashabi" userId="62390808-c838-45e6-be59-d6fd0d208bc8" providerId="ADAL" clId="{DBE0F76A-AFEE-AC44-BA32-16BF03539868}" dt="2023-02-16T04:33:59.885" v="7426"/>
          <ac:spMkLst>
            <pc:docMk/>
            <pc:sldMk cId="1495846290" sldId="358"/>
            <ac:spMk id="51" creationId="{3649502E-21DD-1642-971F-BACEABB4E04C}"/>
          </ac:spMkLst>
        </pc:spChg>
        <pc:spChg chg="mod">
          <ac:chgData name="Daniel Khashabi" userId="62390808-c838-45e6-be59-d6fd0d208bc8" providerId="ADAL" clId="{DBE0F76A-AFEE-AC44-BA32-16BF03539868}" dt="2023-02-16T13:49:58.158" v="7760"/>
          <ac:spMkLst>
            <pc:docMk/>
            <pc:sldMk cId="1495846290" sldId="358"/>
            <ac:spMk id="76" creationId="{CFE7F9AF-8FB9-9E47-AA7C-B819DD96BD45}"/>
          </ac:spMkLst>
        </pc:spChg>
        <pc:spChg chg="mod">
          <ac:chgData name="Daniel Khashabi" userId="62390808-c838-45e6-be59-d6fd0d208bc8" providerId="ADAL" clId="{DBE0F76A-AFEE-AC44-BA32-16BF03539868}" dt="2023-02-16T13:49:58.158" v="7760"/>
          <ac:spMkLst>
            <pc:docMk/>
            <pc:sldMk cId="1495846290" sldId="358"/>
            <ac:spMk id="77" creationId="{D1072A62-0E13-3843-8D0C-3A62E6BC9417}"/>
          </ac:spMkLst>
        </pc:spChg>
        <pc:spChg chg="mod">
          <ac:chgData name="Daniel Khashabi" userId="62390808-c838-45e6-be59-d6fd0d208bc8" providerId="ADAL" clId="{DBE0F76A-AFEE-AC44-BA32-16BF03539868}" dt="2023-02-16T13:49:58.158" v="7760"/>
          <ac:spMkLst>
            <pc:docMk/>
            <pc:sldMk cId="1495846290" sldId="358"/>
            <ac:spMk id="78" creationId="{B5867DDE-FEA5-0049-9461-EB1FFEB88969}"/>
          </ac:spMkLst>
        </pc:spChg>
        <pc:spChg chg="mod">
          <ac:chgData name="Daniel Khashabi" userId="62390808-c838-45e6-be59-d6fd0d208bc8" providerId="ADAL" clId="{DBE0F76A-AFEE-AC44-BA32-16BF03539868}" dt="2023-02-16T13:49:58.158" v="7760"/>
          <ac:spMkLst>
            <pc:docMk/>
            <pc:sldMk cId="1495846290" sldId="358"/>
            <ac:spMk id="79" creationId="{24DFF809-EE42-C349-914D-4808EEE0B2B2}"/>
          </ac:spMkLst>
        </pc:spChg>
        <pc:spChg chg="mod">
          <ac:chgData name="Daniel Khashabi" userId="62390808-c838-45e6-be59-d6fd0d208bc8" providerId="ADAL" clId="{DBE0F76A-AFEE-AC44-BA32-16BF03539868}" dt="2023-02-16T13:49:58.158" v="7760"/>
          <ac:spMkLst>
            <pc:docMk/>
            <pc:sldMk cId="1495846290" sldId="358"/>
            <ac:spMk id="82" creationId="{485BEC44-F260-1145-8583-E09A6D1ADDA0}"/>
          </ac:spMkLst>
        </pc:spChg>
        <pc:spChg chg="mod">
          <ac:chgData name="Daniel Khashabi" userId="62390808-c838-45e6-be59-d6fd0d208bc8" providerId="ADAL" clId="{DBE0F76A-AFEE-AC44-BA32-16BF03539868}" dt="2023-02-16T13:49:58.158" v="7760"/>
          <ac:spMkLst>
            <pc:docMk/>
            <pc:sldMk cId="1495846290" sldId="358"/>
            <ac:spMk id="83" creationId="{D285D089-1C0C-6344-B7EA-A631D2F645B7}"/>
          </ac:spMkLst>
        </pc:spChg>
        <pc:spChg chg="mod">
          <ac:chgData name="Daniel Khashabi" userId="62390808-c838-45e6-be59-d6fd0d208bc8" providerId="ADAL" clId="{DBE0F76A-AFEE-AC44-BA32-16BF03539868}" dt="2023-02-16T13:49:58.158" v="7760"/>
          <ac:spMkLst>
            <pc:docMk/>
            <pc:sldMk cId="1495846290" sldId="358"/>
            <ac:spMk id="84" creationId="{E248521C-7AB4-A74B-BB41-9E9DBC05502F}"/>
          </ac:spMkLst>
        </pc:spChg>
        <pc:spChg chg="mod">
          <ac:chgData name="Daniel Khashabi" userId="62390808-c838-45e6-be59-d6fd0d208bc8" providerId="ADAL" clId="{DBE0F76A-AFEE-AC44-BA32-16BF03539868}" dt="2023-02-16T13:49:58.158" v="7760"/>
          <ac:spMkLst>
            <pc:docMk/>
            <pc:sldMk cId="1495846290" sldId="358"/>
            <ac:spMk id="85" creationId="{A542D303-3E89-B948-BAE1-9C28B4C7900E}"/>
          </ac:spMkLst>
        </pc:spChg>
        <pc:spChg chg="mod">
          <ac:chgData name="Daniel Khashabi" userId="62390808-c838-45e6-be59-d6fd0d208bc8" providerId="ADAL" clId="{DBE0F76A-AFEE-AC44-BA32-16BF03539868}" dt="2023-02-16T13:49:58.158" v="7760"/>
          <ac:spMkLst>
            <pc:docMk/>
            <pc:sldMk cId="1495846290" sldId="358"/>
            <ac:spMk id="86" creationId="{3557CEDB-9609-5C4E-BE7A-9A1922D84558}"/>
          </ac:spMkLst>
        </pc:spChg>
        <pc:spChg chg="mod">
          <ac:chgData name="Daniel Khashabi" userId="62390808-c838-45e6-be59-d6fd0d208bc8" providerId="ADAL" clId="{DBE0F76A-AFEE-AC44-BA32-16BF03539868}" dt="2023-02-16T13:49:58.158" v="7760"/>
          <ac:spMkLst>
            <pc:docMk/>
            <pc:sldMk cId="1495846290" sldId="358"/>
            <ac:spMk id="87" creationId="{FD0CC76B-5E71-8C4B-B186-6D1471C8CD67}"/>
          </ac:spMkLst>
        </pc:spChg>
        <pc:spChg chg="mod">
          <ac:chgData name="Daniel Khashabi" userId="62390808-c838-45e6-be59-d6fd0d208bc8" providerId="ADAL" clId="{DBE0F76A-AFEE-AC44-BA32-16BF03539868}" dt="2023-02-16T13:49:58.158" v="7760"/>
          <ac:spMkLst>
            <pc:docMk/>
            <pc:sldMk cId="1495846290" sldId="358"/>
            <ac:spMk id="93" creationId="{2E61486C-7C7C-CF4A-BF55-2488DDD06CBA}"/>
          </ac:spMkLst>
        </pc:spChg>
        <pc:spChg chg="mod">
          <ac:chgData name="Daniel Khashabi" userId="62390808-c838-45e6-be59-d6fd0d208bc8" providerId="ADAL" clId="{DBE0F76A-AFEE-AC44-BA32-16BF03539868}" dt="2023-02-16T13:49:58.158" v="7760"/>
          <ac:spMkLst>
            <pc:docMk/>
            <pc:sldMk cId="1495846290" sldId="358"/>
            <ac:spMk id="94" creationId="{FAED948E-E8BC-B542-96E5-C16F47F16A92}"/>
          </ac:spMkLst>
        </pc:spChg>
        <pc:spChg chg="mod">
          <ac:chgData name="Daniel Khashabi" userId="62390808-c838-45e6-be59-d6fd0d208bc8" providerId="ADAL" clId="{DBE0F76A-AFEE-AC44-BA32-16BF03539868}" dt="2023-02-16T04:33:59.885" v="7426"/>
          <ac:spMkLst>
            <pc:docMk/>
            <pc:sldMk cId="1495846290" sldId="358"/>
            <ac:spMk id="97" creationId="{6D6C0EF3-9A48-6042-84AB-D28C74DA20AD}"/>
          </ac:spMkLst>
        </pc:spChg>
        <pc:spChg chg="mod">
          <ac:chgData name="Daniel Khashabi" userId="62390808-c838-45e6-be59-d6fd0d208bc8" providerId="ADAL" clId="{DBE0F76A-AFEE-AC44-BA32-16BF03539868}" dt="2023-02-16T13:49:58.158" v="7760"/>
          <ac:spMkLst>
            <pc:docMk/>
            <pc:sldMk cId="1495846290" sldId="358"/>
            <ac:spMk id="104" creationId="{F70F58BE-CCAE-F645-A328-47C1EAC54035}"/>
          </ac:spMkLst>
        </pc:spChg>
        <pc:spChg chg="mod">
          <ac:chgData name="Daniel Khashabi" userId="62390808-c838-45e6-be59-d6fd0d208bc8" providerId="ADAL" clId="{DBE0F76A-AFEE-AC44-BA32-16BF03539868}" dt="2023-02-16T13:49:58.158" v="7760"/>
          <ac:spMkLst>
            <pc:docMk/>
            <pc:sldMk cId="1495846290" sldId="358"/>
            <ac:spMk id="105" creationId="{FE219746-6458-2648-BFF2-1638E7F0E56F}"/>
          </ac:spMkLst>
        </pc:spChg>
        <pc:spChg chg="mod">
          <ac:chgData name="Daniel Khashabi" userId="62390808-c838-45e6-be59-d6fd0d208bc8" providerId="ADAL" clId="{DBE0F76A-AFEE-AC44-BA32-16BF03539868}" dt="2023-02-16T13:49:58.158" v="7760"/>
          <ac:spMkLst>
            <pc:docMk/>
            <pc:sldMk cId="1495846290" sldId="358"/>
            <ac:spMk id="106" creationId="{CC39E4D5-0122-404D-AF07-8A0976CE0F90}"/>
          </ac:spMkLst>
        </pc:spChg>
        <pc:spChg chg="mod">
          <ac:chgData name="Daniel Khashabi" userId="62390808-c838-45e6-be59-d6fd0d208bc8" providerId="ADAL" clId="{DBE0F76A-AFEE-AC44-BA32-16BF03539868}" dt="2023-02-16T13:49:58.158" v="7760"/>
          <ac:spMkLst>
            <pc:docMk/>
            <pc:sldMk cId="1495846290" sldId="358"/>
            <ac:spMk id="107" creationId="{869B3C99-29C1-8B4B-96BE-A1AF2836059F}"/>
          </ac:spMkLst>
        </pc:spChg>
        <pc:spChg chg="mod ord">
          <ac:chgData name="Daniel Khashabi" userId="62390808-c838-45e6-be59-d6fd0d208bc8" providerId="ADAL" clId="{DBE0F76A-AFEE-AC44-BA32-16BF03539868}" dt="2023-02-16T13:49:58.158" v="7760"/>
          <ac:spMkLst>
            <pc:docMk/>
            <pc:sldMk cId="1495846290" sldId="358"/>
            <ac:spMk id="108" creationId="{EB12B43F-E9A0-0E4D-B107-A1815BBEFBBD}"/>
          </ac:spMkLst>
        </pc:spChg>
        <pc:spChg chg="mod">
          <ac:chgData name="Daniel Khashabi" userId="62390808-c838-45e6-be59-d6fd0d208bc8" providerId="ADAL" clId="{DBE0F76A-AFEE-AC44-BA32-16BF03539868}" dt="2023-02-16T13:49:58.158" v="7760"/>
          <ac:spMkLst>
            <pc:docMk/>
            <pc:sldMk cId="1495846290" sldId="358"/>
            <ac:spMk id="109" creationId="{7B63A695-A0C7-D649-B5DD-122BBCB3D254}"/>
          </ac:spMkLst>
        </pc:spChg>
        <pc:spChg chg="mod">
          <ac:chgData name="Daniel Khashabi" userId="62390808-c838-45e6-be59-d6fd0d208bc8" providerId="ADAL" clId="{DBE0F76A-AFEE-AC44-BA32-16BF03539868}" dt="2023-02-16T13:49:58.158" v="7760"/>
          <ac:spMkLst>
            <pc:docMk/>
            <pc:sldMk cId="1495846290" sldId="358"/>
            <ac:spMk id="110" creationId="{F0DCA6BB-A31D-DC41-A4C9-C2923C3B6F21}"/>
          </ac:spMkLst>
        </pc:spChg>
        <pc:spChg chg="mod">
          <ac:chgData name="Daniel Khashabi" userId="62390808-c838-45e6-be59-d6fd0d208bc8" providerId="ADAL" clId="{DBE0F76A-AFEE-AC44-BA32-16BF03539868}" dt="2023-02-16T13:49:58.158" v="7760"/>
          <ac:spMkLst>
            <pc:docMk/>
            <pc:sldMk cId="1495846290" sldId="358"/>
            <ac:spMk id="111" creationId="{F5A97E85-0225-1E46-A085-02FCCC792A02}"/>
          </ac:spMkLst>
        </pc:spChg>
        <pc:spChg chg="mod">
          <ac:chgData name="Daniel Khashabi" userId="62390808-c838-45e6-be59-d6fd0d208bc8" providerId="ADAL" clId="{DBE0F76A-AFEE-AC44-BA32-16BF03539868}" dt="2023-02-16T13:49:58.158" v="7760"/>
          <ac:spMkLst>
            <pc:docMk/>
            <pc:sldMk cId="1495846290" sldId="358"/>
            <ac:spMk id="112" creationId="{97C5A434-FA81-A04D-A77B-DC0A945AB849}"/>
          </ac:spMkLst>
        </pc:spChg>
        <pc:spChg chg="mod">
          <ac:chgData name="Daniel Khashabi" userId="62390808-c838-45e6-be59-d6fd0d208bc8" providerId="ADAL" clId="{DBE0F76A-AFEE-AC44-BA32-16BF03539868}" dt="2023-02-16T13:49:58.158" v="7760"/>
          <ac:spMkLst>
            <pc:docMk/>
            <pc:sldMk cId="1495846290" sldId="358"/>
            <ac:spMk id="113" creationId="{0C6578E8-0778-B145-8F5F-1C179B55F37C}"/>
          </ac:spMkLst>
        </pc:spChg>
        <pc:spChg chg="mod">
          <ac:chgData name="Daniel Khashabi" userId="62390808-c838-45e6-be59-d6fd0d208bc8" providerId="ADAL" clId="{DBE0F76A-AFEE-AC44-BA32-16BF03539868}" dt="2023-02-16T13:49:58.158" v="7760"/>
          <ac:spMkLst>
            <pc:docMk/>
            <pc:sldMk cId="1495846290" sldId="358"/>
            <ac:spMk id="114" creationId="{34DA400A-6EAC-B244-90C9-E2C76E3CE8B1}"/>
          </ac:spMkLst>
        </pc:spChg>
        <pc:spChg chg="mod">
          <ac:chgData name="Daniel Khashabi" userId="62390808-c838-45e6-be59-d6fd0d208bc8" providerId="ADAL" clId="{DBE0F76A-AFEE-AC44-BA32-16BF03539868}" dt="2023-02-16T13:49:58.158" v="7760"/>
          <ac:spMkLst>
            <pc:docMk/>
            <pc:sldMk cId="1495846290" sldId="358"/>
            <ac:spMk id="115" creationId="{2D7BF61E-70E5-7B42-A443-1515BC3FC19A}"/>
          </ac:spMkLst>
        </pc:spChg>
        <pc:spChg chg="mod">
          <ac:chgData name="Daniel Khashabi" userId="62390808-c838-45e6-be59-d6fd0d208bc8" providerId="ADAL" clId="{DBE0F76A-AFEE-AC44-BA32-16BF03539868}" dt="2023-02-16T13:49:58.158" v="7760"/>
          <ac:spMkLst>
            <pc:docMk/>
            <pc:sldMk cId="1495846290" sldId="358"/>
            <ac:spMk id="116" creationId="{08D29459-9A76-6445-B967-14977057901D}"/>
          </ac:spMkLst>
        </pc:spChg>
        <pc:spChg chg="del mod ord">
          <ac:chgData name="Daniel Khashabi" userId="62390808-c838-45e6-be59-d6fd0d208bc8" providerId="ADAL" clId="{DBE0F76A-AFEE-AC44-BA32-16BF03539868}" dt="2023-02-16T04:31:53.993" v="7331" actId="478"/>
          <ac:spMkLst>
            <pc:docMk/>
            <pc:sldMk cId="1495846290" sldId="358"/>
            <ac:spMk id="117" creationId="{3FACD8F9-AA8A-7B4E-BC73-0C8F131A3234}"/>
          </ac:spMkLst>
        </pc:spChg>
        <pc:spChg chg="del">
          <ac:chgData name="Daniel Khashabi" userId="62390808-c838-45e6-be59-d6fd0d208bc8" providerId="ADAL" clId="{DBE0F76A-AFEE-AC44-BA32-16BF03539868}" dt="2023-02-16T04:31:50.975" v="7330" actId="478"/>
          <ac:spMkLst>
            <pc:docMk/>
            <pc:sldMk cId="1495846290" sldId="358"/>
            <ac:spMk id="118" creationId="{1E835A55-D192-F842-B102-F5F3128312A8}"/>
          </ac:spMkLst>
        </pc:spChg>
        <pc:spChg chg="mod">
          <ac:chgData name="Daniel Khashabi" userId="62390808-c838-45e6-be59-d6fd0d208bc8" providerId="ADAL" clId="{DBE0F76A-AFEE-AC44-BA32-16BF03539868}" dt="2023-02-16T04:33:59.885" v="7426"/>
          <ac:spMkLst>
            <pc:docMk/>
            <pc:sldMk cId="1495846290" sldId="358"/>
            <ac:spMk id="119" creationId="{F0F7AF7B-3877-754A-9EAE-7D971B6F9519}"/>
          </ac:spMkLst>
        </pc:spChg>
        <pc:spChg chg="mod">
          <ac:chgData name="Daniel Khashabi" userId="62390808-c838-45e6-be59-d6fd0d208bc8" providerId="ADAL" clId="{DBE0F76A-AFEE-AC44-BA32-16BF03539868}" dt="2023-02-16T04:33:59.885" v="7426"/>
          <ac:spMkLst>
            <pc:docMk/>
            <pc:sldMk cId="1495846290" sldId="358"/>
            <ac:spMk id="124" creationId="{55FCA79F-24EF-C34B-915B-6914F4B5E84B}"/>
          </ac:spMkLst>
        </pc:spChg>
        <pc:spChg chg="mod">
          <ac:chgData name="Daniel Khashabi" userId="62390808-c838-45e6-be59-d6fd0d208bc8" providerId="ADAL" clId="{DBE0F76A-AFEE-AC44-BA32-16BF03539868}" dt="2023-02-16T04:33:59.885" v="7426"/>
          <ac:spMkLst>
            <pc:docMk/>
            <pc:sldMk cId="1495846290" sldId="358"/>
            <ac:spMk id="125" creationId="{BC7611C4-233A-2F45-BEC2-4400044BAC8A}"/>
          </ac:spMkLst>
        </pc:spChg>
        <pc:spChg chg="mod">
          <ac:chgData name="Daniel Khashabi" userId="62390808-c838-45e6-be59-d6fd0d208bc8" providerId="ADAL" clId="{DBE0F76A-AFEE-AC44-BA32-16BF03539868}" dt="2023-02-16T04:33:59.885" v="7426"/>
          <ac:spMkLst>
            <pc:docMk/>
            <pc:sldMk cId="1495846290" sldId="358"/>
            <ac:spMk id="126" creationId="{F1A17C69-A9A6-794D-974B-0B1554D43578}"/>
          </ac:spMkLst>
        </pc:spChg>
        <pc:spChg chg="mod">
          <ac:chgData name="Daniel Khashabi" userId="62390808-c838-45e6-be59-d6fd0d208bc8" providerId="ADAL" clId="{DBE0F76A-AFEE-AC44-BA32-16BF03539868}" dt="2023-02-16T04:33:59.885" v="7426"/>
          <ac:spMkLst>
            <pc:docMk/>
            <pc:sldMk cId="1495846290" sldId="358"/>
            <ac:spMk id="127" creationId="{ABB99C6F-4251-8D4A-92FB-7B9E6F7FC710}"/>
          </ac:spMkLst>
        </pc:spChg>
        <pc:spChg chg="mod">
          <ac:chgData name="Daniel Khashabi" userId="62390808-c838-45e6-be59-d6fd0d208bc8" providerId="ADAL" clId="{DBE0F76A-AFEE-AC44-BA32-16BF03539868}" dt="2023-02-16T13:49:58.158" v="7760"/>
          <ac:spMkLst>
            <pc:docMk/>
            <pc:sldMk cId="1495846290" sldId="358"/>
            <ac:spMk id="129" creationId="{E55E6BDD-EA4B-A043-AFA7-C42DD8E37FCB}"/>
          </ac:spMkLst>
        </pc:spChg>
        <pc:spChg chg="mod">
          <ac:chgData name="Daniel Khashabi" userId="62390808-c838-45e6-be59-d6fd0d208bc8" providerId="ADAL" clId="{DBE0F76A-AFEE-AC44-BA32-16BF03539868}" dt="2023-02-16T04:33:59.885" v="7426"/>
          <ac:spMkLst>
            <pc:docMk/>
            <pc:sldMk cId="1495846290" sldId="358"/>
            <ac:spMk id="135" creationId="{009B75EB-85A0-E14A-82AF-5B91C716897B}"/>
          </ac:spMkLst>
        </pc:spChg>
        <pc:spChg chg="mod">
          <ac:chgData name="Daniel Khashabi" userId="62390808-c838-45e6-be59-d6fd0d208bc8" providerId="ADAL" clId="{DBE0F76A-AFEE-AC44-BA32-16BF03539868}" dt="2023-02-16T13:49:58.158" v="7760"/>
          <ac:spMkLst>
            <pc:docMk/>
            <pc:sldMk cId="1495846290" sldId="358"/>
            <ac:spMk id="136" creationId="{266162AE-AC93-2245-B03A-9CB3A866469F}"/>
          </ac:spMkLst>
        </pc:spChg>
        <pc:spChg chg="mod">
          <ac:chgData name="Daniel Khashabi" userId="62390808-c838-45e6-be59-d6fd0d208bc8" providerId="ADAL" clId="{DBE0F76A-AFEE-AC44-BA32-16BF03539868}" dt="2023-02-16T13:49:58.158" v="7760"/>
          <ac:spMkLst>
            <pc:docMk/>
            <pc:sldMk cId="1495846290" sldId="358"/>
            <ac:spMk id="148" creationId="{7EAD415F-63DE-EB43-A7A2-F45C61798465}"/>
          </ac:spMkLst>
        </pc:spChg>
        <pc:spChg chg="mod">
          <ac:chgData name="Daniel Khashabi" userId="62390808-c838-45e6-be59-d6fd0d208bc8" providerId="ADAL" clId="{DBE0F76A-AFEE-AC44-BA32-16BF03539868}" dt="2023-02-16T13:49:58.158" v="7760"/>
          <ac:spMkLst>
            <pc:docMk/>
            <pc:sldMk cId="1495846290" sldId="358"/>
            <ac:spMk id="149" creationId="{F92B470B-D922-F042-867E-B1AF31F53814}"/>
          </ac:spMkLst>
        </pc:spChg>
        <pc:spChg chg="mod">
          <ac:chgData name="Daniel Khashabi" userId="62390808-c838-45e6-be59-d6fd0d208bc8" providerId="ADAL" clId="{DBE0F76A-AFEE-AC44-BA32-16BF03539868}" dt="2023-02-16T13:49:58.158" v="7760"/>
          <ac:spMkLst>
            <pc:docMk/>
            <pc:sldMk cId="1495846290" sldId="358"/>
            <ac:spMk id="150" creationId="{D5C803EA-95C9-8F46-8E1F-70FC48EA99C3}"/>
          </ac:spMkLst>
        </pc:spChg>
        <pc:spChg chg="mod">
          <ac:chgData name="Daniel Khashabi" userId="62390808-c838-45e6-be59-d6fd0d208bc8" providerId="ADAL" clId="{DBE0F76A-AFEE-AC44-BA32-16BF03539868}" dt="2023-02-16T13:49:58.158" v="7760"/>
          <ac:spMkLst>
            <pc:docMk/>
            <pc:sldMk cId="1495846290" sldId="358"/>
            <ac:spMk id="151" creationId="{C9A0AFE1-2C23-C746-A807-955038252BA2}"/>
          </ac:spMkLst>
        </pc:spChg>
        <pc:spChg chg="mod">
          <ac:chgData name="Daniel Khashabi" userId="62390808-c838-45e6-be59-d6fd0d208bc8" providerId="ADAL" clId="{DBE0F76A-AFEE-AC44-BA32-16BF03539868}" dt="2023-02-16T13:49:58.158" v="7760"/>
          <ac:spMkLst>
            <pc:docMk/>
            <pc:sldMk cId="1495846290" sldId="358"/>
            <ac:spMk id="153" creationId="{4DCD0D15-2948-5C49-B702-B424B826CFBA}"/>
          </ac:spMkLst>
        </pc:spChg>
        <pc:spChg chg="mod">
          <ac:chgData name="Daniel Khashabi" userId="62390808-c838-45e6-be59-d6fd0d208bc8" providerId="ADAL" clId="{DBE0F76A-AFEE-AC44-BA32-16BF03539868}" dt="2023-02-16T13:49:58.158" v="7760"/>
          <ac:spMkLst>
            <pc:docMk/>
            <pc:sldMk cId="1495846290" sldId="358"/>
            <ac:spMk id="154" creationId="{F60421B2-6847-DA43-8335-25E8978671EB}"/>
          </ac:spMkLst>
        </pc:spChg>
        <pc:spChg chg="mod">
          <ac:chgData name="Daniel Khashabi" userId="62390808-c838-45e6-be59-d6fd0d208bc8" providerId="ADAL" clId="{DBE0F76A-AFEE-AC44-BA32-16BF03539868}" dt="2023-02-16T13:49:58.158" v="7760"/>
          <ac:spMkLst>
            <pc:docMk/>
            <pc:sldMk cId="1495846290" sldId="358"/>
            <ac:spMk id="155" creationId="{D869AB43-57B9-9F48-95FC-2969B414915A}"/>
          </ac:spMkLst>
        </pc:spChg>
        <pc:spChg chg="mod">
          <ac:chgData name="Daniel Khashabi" userId="62390808-c838-45e6-be59-d6fd0d208bc8" providerId="ADAL" clId="{DBE0F76A-AFEE-AC44-BA32-16BF03539868}" dt="2023-02-16T13:49:58.158" v="7760"/>
          <ac:spMkLst>
            <pc:docMk/>
            <pc:sldMk cId="1495846290" sldId="358"/>
            <ac:spMk id="156" creationId="{F3AA86DF-7ED5-E845-B126-E8D66DFA4416}"/>
          </ac:spMkLst>
        </pc:spChg>
        <pc:spChg chg="mod">
          <ac:chgData name="Daniel Khashabi" userId="62390808-c838-45e6-be59-d6fd0d208bc8" providerId="ADAL" clId="{DBE0F76A-AFEE-AC44-BA32-16BF03539868}" dt="2023-02-16T13:49:58.158" v="7760"/>
          <ac:spMkLst>
            <pc:docMk/>
            <pc:sldMk cId="1495846290" sldId="358"/>
            <ac:spMk id="157" creationId="{049529E1-0B4F-164B-AE6E-CC1335477CBF}"/>
          </ac:spMkLst>
        </pc:spChg>
        <pc:spChg chg="mod">
          <ac:chgData name="Daniel Khashabi" userId="62390808-c838-45e6-be59-d6fd0d208bc8" providerId="ADAL" clId="{DBE0F76A-AFEE-AC44-BA32-16BF03539868}" dt="2023-02-16T13:49:58.158" v="7760"/>
          <ac:spMkLst>
            <pc:docMk/>
            <pc:sldMk cId="1495846290" sldId="358"/>
            <ac:spMk id="158" creationId="{0DAD38EF-F205-2144-90B1-15E45B3FE01A}"/>
          </ac:spMkLst>
        </pc:spChg>
        <pc:spChg chg="mod">
          <ac:chgData name="Daniel Khashabi" userId="62390808-c838-45e6-be59-d6fd0d208bc8" providerId="ADAL" clId="{DBE0F76A-AFEE-AC44-BA32-16BF03539868}" dt="2023-02-16T13:49:58.158" v="7760"/>
          <ac:spMkLst>
            <pc:docMk/>
            <pc:sldMk cId="1495846290" sldId="358"/>
            <ac:spMk id="159" creationId="{9475EEB9-A7EE-8F45-8FD8-2D84E2F5222E}"/>
          </ac:spMkLst>
        </pc:spChg>
        <pc:spChg chg="mod">
          <ac:chgData name="Daniel Khashabi" userId="62390808-c838-45e6-be59-d6fd0d208bc8" providerId="ADAL" clId="{DBE0F76A-AFEE-AC44-BA32-16BF03539868}" dt="2023-02-16T13:49:58.158" v="7760"/>
          <ac:spMkLst>
            <pc:docMk/>
            <pc:sldMk cId="1495846290" sldId="358"/>
            <ac:spMk id="160" creationId="{12A95AFB-626B-0B4E-8C17-06CD0B92655F}"/>
          </ac:spMkLst>
        </pc:spChg>
        <pc:spChg chg="mod">
          <ac:chgData name="Daniel Khashabi" userId="62390808-c838-45e6-be59-d6fd0d208bc8" providerId="ADAL" clId="{DBE0F76A-AFEE-AC44-BA32-16BF03539868}" dt="2023-02-16T04:33:59.885" v="7426"/>
          <ac:spMkLst>
            <pc:docMk/>
            <pc:sldMk cId="1495846290" sldId="358"/>
            <ac:spMk id="163" creationId="{CF14063D-2F76-D341-8575-DFC58CC43FAD}"/>
          </ac:spMkLst>
        </pc:spChg>
        <pc:spChg chg="mod">
          <ac:chgData name="Daniel Khashabi" userId="62390808-c838-45e6-be59-d6fd0d208bc8" providerId="ADAL" clId="{DBE0F76A-AFEE-AC44-BA32-16BF03539868}" dt="2023-02-16T13:49:58.158" v="7760"/>
          <ac:spMkLst>
            <pc:docMk/>
            <pc:sldMk cId="1495846290" sldId="358"/>
            <ac:spMk id="170" creationId="{79B2685C-C313-E343-87AF-3A16BC55BC2F}"/>
          </ac:spMkLst>
        </pc:spChg>
        <pc:spChg chg="mod">
          <ac:chgData name="Daniel Khashabi" userId="62390808-c838-45e6-be59-d6fd0d208bc8" providerId="ADAL" clId="{DBE0F76A-AFEE-AC44-BA32-16BF03539868}" dt="2023-02-16T13:49:58.158" v="7760"/>
          <ac:spMkLst>
            <pc:docMk/>
            <pc:sldMk cId="1495846290" sldId="358"/>
            <ac:spMk id="171" creationId="{5E40E88B-7C0C-B34A-8126-6254BCF5337D}"/>
          </ac:spMkLst>
        </pc:spChg>
        <pc:spChg chg="mod">
          <ac:chgData name="Daniel Khashabi" userId="62390808-c838-45e6-be59-d6fd0d208bc8" providerId="ADAL" clId="{DBE0F76A-AFEE-AC44-BA32-16BF03539868}" dt="2023-02-16T13:49:58.158" v="7760"/>
          <ac:spMkLst>
            <pc:docMk/>
            <pc:sldMk cId="1495846290" sldId="358"/>
            <ac:spMk id="172" creationId="{DCB38E08-B9A3-C14F-896A-0F8077D8FB68}"/>
          </ac:spMkLst>
        </pc:spChg>
        <pc:spChg chg="mod">
          <ac:chgData name="Daniel Khashabi" userId="62390808-c838-45e6-be59-d6fd0d208bc8" providerId="ADAL" clId="{DBE0F76A-AFEE-AC44-BA32-16BF03539868}" dt="2023-02-16T13:49:58.158" v="7760"/>
          <ac:spMkLst>
            <pc:docMk/>
            <pc:sldMk cId="1495846290" sldId="358"/>
            <ac:spMk id="173" creationId="{43EFC05D-5D9E-8545-80ED-5EE5833436EC}"/>
          </ac:spMkLst>
        </pc:spChg>
        <pc:spChg chg="mod">
          <ac:chgData name="Daniel Khashabi" userId="62390808-c838-45e6-be59-d6fd0d208bc8" providerId="ADAL" clId="{DBE0F76A-AFEE-AC44-BA32-16BF03539868}" dt="2023-02-16T13:49:58.158" v="7760"/>
          <ac:spMkLst>
            <pc:docMk/>
            <pc:sldMk cId="1495846290" sldId="358"/>
            <ac:spMk id="175" creationId="{6F64A017-A35A-AC44-96D0-72EFC040B4F7}"/>
          </ac:spMkLst>
        </pc:spChg>
        <pc:spChg chg="mod">
          <ac:chgData name="Daniel Khashabi" userId="62390808-c838-45e6-be59-d6fd0d208bc8" providerId="ADAL" clId="{DBE0F76A-AFEE-AC44-BA32-16BF03539868}" dt="2023-02-16T13:49:58.158" v="7760"/>
          <ac:spMkLst>
            <pc:docMk/>
            <pc:sldMk cId="1495846290" sldId="358"/>
            <ac:spMk id="176" creationId="{EB7699D4-5CF1-4945-AF53-9FF925C376BB}"/>
          </ac:spMkLst>
        </pc:spChg>
        <pc:spChg chg="mod">
          <ac:chgData name="Daniel Khashabi" userId="62390808-c838-45e6-be59-d6fd0d208bc8" providerId="ADAL" clId="{DBE0F76A-AFEE-AC44-BA32-16BF03539868}" dt="2023-02-16T13:49:58.158" v="7760"/>
          <ac:spMkLst>
            <pc:docMk/>
            <pc:sldMk cId="1495846290" sldId="358"/>
            <ac:spMk id="177" creationId="{A9006280-6B35-5544-98E4-1B21ED7235B5}"/>
          </ac:spMkLst>
        </pc:spChg>
        <pc:spChg chg="mod">
          <ac:chgData name="Daniel Khashabi" userId="62390808-c838-45e6-be59-d6fd0d208bc8" providerId="ADAL" clId="{DBE0F76A-AFEE-AC44-BA32-16BF03539868}" dt="2023-02-16T13:49:58.158" v="7760"/>
          <ac:spMkLst>
            <pc:docMk/>
            <pc:sldMk cId="1495846290" sldId="358"/>
            <ac:spMk id="178" creationId="{AC7C371E-2D08-BF45-8B8E-6FC13CFD5BF4}"/>
          </ac:spMkLst>
        </pc:spChg>
        <pc:spChg chg="mod">
          <ac:chgData name="Daniel Khashabi" userId="62390808-c838-45e6-be59-d6fd0d208bc8" providerId="ADAL" clId="{DBE0F76A-AFEE-AC44-BA32-16BF03539868}" dt="2023-02-16T13:49:58.158" v="7760"/>
          <ac:spMkLst>
            <pc:docMk/>
            <pc:sldMk cId="1495846290" sldId="358"/>
            <ac:spMk id="179" creationId="{6A2513D4-883B-AC4F-83C4-340258810AA5}"/>
          </ac:spMkLst>
        </pc:spChg>
        <pc:spChg chg="mod">
          <ac:chgData name="Daniel Khashabi" userId="62390808-c838-45e6-be59-d6fd0d208bc8" providerId="ADAL" clId="{DBE0F76A-AFEE-AC44-BA32-16BF03539868}" dt="2023-02-16T13:49:58.158" v="7760"/>
          <ac:spMkLst>
            <pc:docMk/>
            <pc:sldMk cId="1495846290" sldId="358"/>
            <ac:spMk id="180" creationId="{8A3B99E0-E6A1-A84A-BE61-0FEC270CA7BD}"/>
          </ac:spMkLst>
        </pc:spChg>
        <pc:spChg chg="mod">
          <ac:chgData name="Daniel Khashabi" userId="62390808-c838-45e6-be59-d6fd0d208bc8" providerId="ADAL" clId="{DBE0F76A-AFEE-AC44-BA32-16BF03539868}" dt="2023-02-16T13:49:58.158" v="7760"/>
          <ac:spMkLst>
            <pc:docMk/>
            <pc:sldMk cId="1495846290" sldId="358"/>
            <ac:spMk id="181" creationId="{FE339CDF-6D63-3347-A831-5E801BE3FDE7}"/>
          </ac:spMkLst>
        </pc:spChg>
        <pc:spChg chg="mod">
          <ac:chgData name="Daniel Khashabi" userId="62390808-c838-45e6-be59-d6fd0d208bc8" providerId="ADAL" clId="{DBE0F76A-AFEE-AC44-BA32-16BF03539868}" dt="2023-02-16T13:49:58.158" v="7760"/>
          <ac:spMkLst>
            <pc:docMk/>
            <pc:sldMk cId="1495846290" sldId="358"/>
            <ac:spMk id="182" creationId="{31F218F5-7CAA-C947-9E0B-F41992B1BD98}"/>
          </ac:spMkLst>
        </pc:spChg>
        <pc:spChg chg="mod">
          <ac:chgData name="Daniel Khashabi" userId="62390808-c838-45e6-be59-d6fd0d208bc8" providerId="ADAL" clId="{DBE0F76A-AFEE-AC44-BA32-16BF03539868}" dt="2023-02-16T04:33:59.885" v="7426"/>
          <ac:spMkLst>
            <pc:docMk/>
            <pc:sldMk cId="1495846290" sldId="358"/>
            <ac:spMk id="185" creationId="{DED50EDE-4C5F-3D40-A8FA-BBCFA6B19B18}"/>
          </ac:spMkLst>
        </pc:spChg>
        <pc:spChg chg="mod">
          <ac:chgData name="Daniel Khashabi" userId="62390808-c838-45e6-be59-d6fd0d208bc8" providerId="ADAL" clId="{DBE0F76A-AFEE-AC44-BA32-16BF03539868}" dt="2023-02-16T13:49:58.158" v="7760"/>
          <ac:spMkLst>
            <pc:docMk/>
            <pc:sldMk cId="1495846290" sldId="358"/>
            <ac:spMk id="194" creationId="{EDFF357D-A43A-9946-9C8C-C5208D9A46EA}"/>
          </ac:spMkLst>
        </pc:spChg>
        <pc:spChg chg="mod">
          <ac:chgData name="Daniel Khashabi" userId="62390808-c838-45e6-be59-d6fd0d208bc8" providerId="ADAL" clId="{DBE0F76A-AFEE-AC44-BA32-16BF03539868}" dt="2023-02-16T04:33:59.885" v="7426"/>
          <ac:spMkLst>
            <pc:docMk/>
            <pc:sldMk cId="1495846290" sldId="358"/>
            <ac:spMk id="195" creationId="{A70D1C02-7CBD-A74A-904A-2A285E9154CD}"/>
          </ac:spMkLst>
        </pc:spChg>
        <pc:spChg chg="mod">
          <ac:chgData name="Daniel Khashabi" userId="62390808-c838-45e6-be59-d6fd0d208bc8" providerId="ADAL" clId="{DBE0F76A-AFEE-AC44-BA32-16BF03539868}" dt="2023-02-16T13:49:58.158" v="7760"/>
          <ac:spMkLst>
            <pc:docMk/>
            <pc:sldMk cId="1495846290" sldId="358"/>
            <ac:spMk id="198" creationId="{AD99BFF2-26F2-1741-9FED-CA0B281A12B2}"/>
          </ac:spMkLst>
        </pc:spChg>
        <pc:spChg chg="mod">
          <ac:chgData name="Daniel Khashabi" userId="62390808-c838-45e6-be59-d6fd0d208bc8" providerId="ADAL" clId="{DBE0F76A-AFEE-AC44-BA32-16BF03539868}" dt="2023-02-16T04:33:59.885" v="7426"/>
          <ac:spMkLst>
            <pc:docMk/>
            <pc:sldMk cId="1495846290" sldId="358"/>
            <ac:spMk id="199" creationId="{A521D06C-64AB-2344-9BA1-32D193F0C512}"/>
          </ac:spMkLst>
        </pc:spChg>
        <pc:spChg chg="mod">
          <ac:chgData name="Daniel Khashabi" userId="62390808-c838-45e6-be59-d6fd0d208bc8" providerId="ADAL" clId="{DBE0F76A-AFEE-AC44-BA32-16BF03539868}" dt="2023-02-16T13:49:58.158" v="7760"/>
          <ac:spMkLst>
            <pc:docMk/>
            <pc:sldMk cId="1495846290" sldId="358"/>
            <ac:spMk id="200" creationId="{BD12B914-5DFB-1C4F-BC8A-44B371B0E731}"/>
          </ac:spMkLst>
        </pc:spChg>
        <pc:spChg chg="mod">
          <ac:chgData name="Daniel Khashabi" userId="62390808-c838-45e6-be59-d6fd0d208bc8" providerId="ADAL" clId="{DBE0F76A-AFEE-AC44-BA32-16BF03539868}" dt="2023-02-16T04:33:59.885" v="7426"/>
          <ac:spMkLst>
            <pc:docMk/>
            <pc:sldMk cId="1495846290" sldId="358"/>
            <ac:spMk id="201" creationId="{051A29E5-B48A-4C41-8B73-97B7587ED5BE}"/>
          </ac:spMkLst>
        </pc:spChg>
        <pc:spChg chg="mod">
          <ac:chgData name="Daniel Khashabi" userId="62390808-c838-45e6-be59-d6fd0d208bc8" providerId="ADAL" clId="{DBE0F76A-AFEE-AC44-BA32-16BF03539868}" dt="2023-02-16T04:33:59.885" v="7426"/>
          <ac:spMkLst>
            <pc:docMk/>
            <pc:sldMk cId="1495846290" sldId="358"/>
            <ac:spMk id="264" creationId="{8C906F08-3019-274E-936D-2D95A32E563D}"/>
          </ac:spMkLst>
        </pc:spChg>
        <pc:spChg chg="mod">
          <ac:chgData name="Daniel Khashabi" userId="62390808-c838-45e6-be59-d6fd0d208bc8" providerId="ADAL" clId="{DBE0F76A-AFEE-AC44-BA32-16BF03539868}" dt="2023-02-16T04:33:59.885" v="7426"/>
          <ac:spMkLst>
            <pc:docMk/>
            <pc:sldMk cId="1495846290" sldId="358"/>
            <ac:spMk id="265" creationId="{2531297E-A30D-C24E-8F82-8116FDA6C0F4}"/>
          </ac:spMkLst>
        </pc:spChg>
        <pc:spChg chg="mod">
          <ac:chgData name="Daniel Khashabi" userId="62390808-c838-45e6-be59-d6fd0d208bc8" providerId="ADAL" clId="{DBE0F76A-AFEE-AC44-BA32-16BF03539868}" dt="2023-02-16T13:49:58.158" v="7760"/>
          <ac:spMkLst>
            <pc:docMk/>
            <pc:sldMk cId="1495846290" sldId="358"/>
            <ac:spMk id="266" creationId="{6C8436E4-8FCA-9344-A046-A12AC6C83208}"/>
          </ac:spMkLst>
        </pc:spChg>
        <pc:spChg chg="mod">
          <ac:chgData name="Daniel Khashabi" userId="62390808-c838-45e6-be59-d6fd0d208bc8" providerId="ADAL" clId="{DBE0F76A-AFEE-AC44-BA32-16BF03539868}" dt="2023-02-16T13:49:58.158" v="7760"/>
          <ac:spMkLst>
            <pc:docMk/>
            <pc:sldMk cId="1495846290" sldId="358"/>
            <ac:spMk id="267" creationId="{FB71F565-4D26-4E48-88BE-671C44AB73EF}"/>
          </ac:spMkLst>
        </pc:spChg>
        <pc:spChg chg="mod">
          <ac:chgData name="Daniel Khashabi" userId="62390808-c838-45e6-be59-d6fd0d208bc8" providerId="ADAL" clId="{DBE0F76A-AFEE-AC44-BA32-16BF03539868}" dt="2023-02-16T13:49:58.158" v="7760"/>
          <ac:spMkLst>
            <pc:docMk/>
            <pc:sldMk cId="1495846290" sldId="358"/>
            <ac:spMk id="268" creationId="{0C6E6D62-C318-9B45-9036-510A4C719BE0}"/>
          </ac:spMkLst>
        </pc:spChg>
        <pc:spChg chg="mod">
          <ac:chgData name="Daniel Khashabi" userId="62390808-c838-45e6-be59-d6fd0d208bc8" providerId="ADAL" clId="{DBE0F76A-AFEE-AC44-BA32-16BF03539868}" dt="2023-02-16T13:49:58.158" v="7760"/>
          <ac:spMkLst>
            <pc:docMk/>
            <pc:sldMk cId="1495846290" sldId="358"/>
            <ac:spMk id="269" creationId="{DABC2967-AC08-2044-A9F1-A8D83EC7E6D8}"/>
          </ac:spMkLst>
        </pc:spChg>
        <pc:spChg chg="mod">
          <ac:chgData name="Daniel Khashabi" userId="62390808-c838-45e6-be59-d6fd0d208bc8" providerId="ADAL" clId="{DBE0F76A-AFEE-AC44-BA32-16BF03539868}" dt="2023-02-16T13:49:58.158" v="7760"/>
          <ac:spMkLst>
            <pc:docMk/>
            <pc:sldMk cId="1495846290" sldId="358"/>
            <ac:spMk id="270" creationId="{91BE0F88-95E4-1840-B614-591138A805DB}"/>
          </ac:spMkLst>
        </pc:spChg>
        <pc:spChg chg="mod">
          <ac:chgData name="Daniel Khashabi" userId="62390808-c838-45e6-be59-d6fd0d208bc8" providerId="ADAL" clId="{DBE0F76A-AFEE-AC44-BA32-16BF03539868}" dt="2023-02-16T13:49:58.158" v="7760"/>
          <ac:spMkLst>
            <pc:docMk/>
            <pc:sldMk cId="1495846290" sldId="358"/>
            <ac:spMk id="271" creationId="{3E46784F-DAD4-3343-A89A-34837224F01A}"/>
          </ac:spMkLst>
        </pc:spChg>
        <pc:spChg chg="mod">
          <ac:chgData name="Daniel Khashabi" userId="62390808-c838-45e6-be59-d6fd0d208bc8" providerId="ADAL" clId="{DBE0F76A-AFEE-AC44-BA32-16BF03539868}" dt="2023-02-16T04:33:59.885" v="7426"/>
          <ac:spMkLst>
            <pc:docMk/>
            <pc:sldMk cId="1495846290" sldId="358"/>
            <ac:spMk id="272" creationId="{303B6919-8A41-894D-87A8-178136C06A68}"/>
          </ac:spMkLst>
        </pc:spChg>
        <pc:spChg chg="mod">
          <ac:chgData name="Daniel Khashabi" userId="62390808-c838-45e6-be59-d6fd0d208bc8" providerId="ADAL" clId="{DBE0F76A-AFEE-AC44-BA32-16BF03539868}" dt="2023-02-16T13:49:58.158" v="7760"/>
          <ac:spMkLst>
            <pc:docMk/>
            <pc:sldMk cId="1495846290" sldId="358"/>
            <ac:spMk id="273" creationId="{48A84533-90CF-9542-830A-BB999781AAEF}"/>
          </ac:spMkLst>
        </pc:spChg>
        <pc:spChg chg="mod">
          <ac:chgData name="Daniel Khashabi" userId="62390808-c838-45e6-be59-d6fd0d208bc8" providerId="ADAL" clId="{DBE0F76A-AFEE-AC44-BA32-16BF03539868}" dt="2023-02-16T13:49:58.158" v="7760"/>
          <ac:spMkLst>
            <pc:docMk/>
            <pc:sldMk cId="1495846290" sldId="358"/>
            <ac:spMk id="274" creationId="{61D1EA61-C4B9-1141-AE63-02A8A057DF1D}"/>
          </ac:spMkLst>
        </pc:spChg>
        <pc:spChg chg="mod">
          <ac:chgData name="Daniel Khashabi" userId="62390808-c838-45e6-be59-d6fd0d208bc8" providerId="ADAL" clId="{DBE0F76A-AFEE-AC44-BA32-16BF03539868}" dt="2023-02-16T13:49:58.158" v="7760"/>
          <ac:spMkLst>
            <pc:docMk/>
            <pc:sldMk cId="1495846290" sldId="358"/>
            <ac:spMk id="275" creationId="{60BF5E45-AF98-0449-9EC5-B489921AE796}"/>
          </ac:spMkLst>
        </pc:spChg>
        <pc:spChg chg="mod">
          <ac:chgData name="Daniel Khashabi" userId="62390808-c838-45e6-be59-d6fd0d208bc8" providerId="ADAL" clId="{DBE0F76A-AFEE-AC44-BA32-16BF03539868}" dt="2023-02-16T13:49:58.158" v="7760"/>
          <ac:spMkLst>
            <pc:docMk/>
            <pc:sldMk cId="1495846290" sldId="358"/>
            <ac:spMk id="276" creationId="{B9282EC1-0555-464A-A61B-EB9949FCF272}"/>
          </ac:spMkLst>
        </pc:spChg>
        <pc:spChg chg="mod">
          <ac:chgData name="Daniel Khashabi" userId="62390808-c838-45e6-be59-d6fd0d208bc8" providerId="ADAL" clId="{DBE0F76A-AFEE-AC44-BA32-16BF03539868}" dt="2023-02-16T13:49:58.158" v="7760"/>
          <ac:spMkLst>
            <pc:docMk/>
            <pc:sldMk cId="1495846290" sldId="358"/>
            <ac:spMk id="277" creationId="{CF08DE11-699C-664B-853C-95CD30A2E907}"/>
          </ac:spMkLst>
        </pc:spChg>
        <pc:spChg chg="mod">
          <ac:chgData name="Daniel Khashabi" userId="62390808-c838-45e6-be59-d6fd0d208bc8" providerId="ADAL" clId="{DBE0F76A-AFEE-AC44-BA32-16BF03539868}" dt="2023-02-16T13:49:58.158" v="7760"/>
          <ac:spMkLst>
            <pc:docMk/>
            <pc:sldMk cId="1495846290" sldId="358"/>
            <ac:spMk id="278" creationId="{CAB02449-62C2-C04C-A816-9D3DB7D56E23}"/>
          </ac:spMkLst>
        </pc:spChg>
        <pc:spChg chg="mod">
          <ac:chgData name="Daniel Khashabi" userId="62390808-c838-45e6-be59-d6fd0d208bc8" providerId="ADAL" clId="{DBE0F76A-AFEE-AC44-BA32-16BF03539868}" dt="2023-02-16T04:33:59.885" v="7426"/>
          <ac:spMkLst>
            <pc:docMk/>
            <pc:sldMk cId="1495846290" sldId="358"/>
            <ac:spMk id="279" creationId="{08F8CA84-7AC6-AC46-B8B3-BC7FA7CA6843}"/>
          </ac:spMkLst>
        </pc:spChg>
        <pc:spChg chg="mod">
          <ac:chgData name="Daniel Khashabi" userId="62390808-c838-45e6-be59-d6fd0d208bc8" providerId="ADAL" clId="{DBE0F76A-AFEE-AC44-BA32-16BF03539868}" dt="2023-02-16T13:49:58.158" v="7760"/>
          <ac:spMkLst>
            <pc:docMk/>
            <pc:sldMk cId="1495846290" sldId="358"/>
            <ac:spMk id="280" creationId="{7ED13E0A-BD52-684F-8B86-5F0FD2752FF8}"/>
          </ac:spMkLst>
        </pc:spChg>
        <pc:spChg chg="mod">
          <ac:chgData name="Daniel Khashabi" userId="62390808-c838-45e6-be59-d6fd0d208bc8" providerId="ADAL" clId="{DBE0F76A-AFEE-AC44-BA32-16BF03539868}" dt="2023-02-16T13:49:58.158" v="7760"/>
          <ac:spMkLst>
            <pc:docMk/>
            <pc:sldMk cId="1495846290" sldId="358"/>
            <ac:spMk id="281" creationId="{F16ED060-2AF2-554F-A2EA-5BD5A75F38E6}"/>
          </ac:spMkLst>
        </pc:spChg>
        <pc:spChg chg="mod">
          <ac:chgData name="Daniel Khashabi" userId="62390808-c838-45e6-be59-d6fd0d208bc8" providerId="ADAL" clId="{DBE0F76A-AFEE-AC44-BA32-16BF03539868}" dt="2023-02-16T13:49:58.158" v="7760"/>
          <ac:spMkLst>
            <pc:docMk/>
            <pc:sldMk cId="1495846290" sldId="358"/>
            <ac:spMk id="282" creationId="{3DADBE44-F2C3-5248-81F6-7F06B6A7B3AF}"/>
          </ac:spMkLst>
        </pc:spChg>
        <pc:spChg chg="mod">
          <ac:chgData name="Daniel Khashabi" userId="62390808-c838-45e6-be59-d6fd0d208bc8" providerId="ADAL" clId="{DBE0F76A-AFEE-AC44-BA32-16BF03539868}" dt="2023-02-16T13:49:58.158" v="7760"/>
          <ac:spMkLst>
            <pc:docMk/>
            <pc:sldMk cId="1495846290" sldId="358"/>
            <ac:spMk id="283" creationId="{6E9063AF-87E3-594E-B2A7-E0EA6F1B7473}"/>
          </ac:spMkLst>
        </pc:spChg>
        <pc:spChg chg="mod">
          <ac:chgData name="Daniel Khashabi" userId="62390808-c838-45e6-be59-d6fd0d208bc8" providerId="ADAL" clId="{DBE0F76A-AFEE-AC44-BA32-16BF03539868}" dt="2023-02-16T13:49:58.158" v="7760"/>
          <ac:spMkLst>
            <pc:docMk/>
            <pc:sldMk cId="1495846290" sldId="358"/>
            <ac:spMk id="284" creationId="{A3662BA6-987E-1A45-B228-9AB4EE359077}"/>
          </ac:spMkLst>
        </pc:spChg>
        <pc:spChg chg="mod">
          <ac:chgData name="Daniel Khashabi" userId="62390808-c838-45e6-be59-d6fd0d208bc8" providerId="ADAL" clId="{DBE0F76A-AFEE-AC44-BA32-16BF03539868}" dt="2023-02-16T13:49:58.158" v="7760"/>
          <ac:spMkLst>
            <pc:docMk/>
            <pc:sldMk cId="1495846290" sldId="358"/>
            <ac:spMk id="285" creationId="{12DD2CE7-E9C4-9C4F-8B6F-EAD82F126AC7}"/>
          </ac:spMkLst>
        </pc:spChg>
        <pc:spChg chg="mod">
          <ac:chgData name="Daniel Khashabi" userId="62390808-c838-45e6-be59-d6fd0d208bc8" providerId="ADAL" clId="{DBE0F76A-AFEE-AC44-BA32-16BF03539868}" dt="2023-02-16T04:33:59.885" v="7426"/>
          <ac:spMkLst>
            <pc:docMk/>
            <pc:sldMk cId="1495846290" sldId="358"/>
            <ac:spMk id="286" creationId="{71B71B10-2055-5D4A-BEC8-9FE52A4D31F4}"/>
          </ac:spMkLst>
        </pc:spChg>
        <pc:spChg chg="mod">
          <ac:chgData name="Daniel Khashabi" userId="62390808-c838-45e6-be59-d6fd0d208bc8" providerId="ADAL" clId="{DBE0F76A-AFEE-AC44-BA32-16BF03539868}" dt="2023-02-16T13:49:58.158" v="7760"/>
          <ac:spMkLst>
            <pc:docMk/>
            <pc:sldMk cId="1495846290" sldId="358"/>
            <ac:spMk id="287" creationId="{92E0184F-FD39-C34D-ACD9-1B01FEBD997B}"/>
          </ac:spMkLst>
        </pc:spChg>
        <pc:spChg chg="mod">
          <ac:chgData name="Daniel Khashabi" userId="62390808-c838-45e6-be59-d6fd0d208bc8" providerId="ADAL" clId="{DBE0F76A-AFEE-AC44-BA32-16BF03539868}" dt="2023-02-16T04:33:59.885" v="7426"/>
          <ac:spMkLst>
            <pc:docMk/>
            <pc:sldMk cId="1495846290" sldId="358"/>
            <ac:spMk id="288" creationId="{CB798494-ADC3-9D4F-9C7C-A1C99BD02AC4}"/>
          </ac:spMkLst>
        </pc:spChg>
        <pc:spChg chg="mod">
          <ac:chgData name="Daniel Khashabi" userId="62390808-c838-45e6-be59-d6fd0d208bc8" providerId="ADAL" clId="{DBE0F76A-AFEE-AC44-BA32-16BF03539868}" dt="2023-02-16T04:33:59.885" v="7426"/>
          <ac:spMkLst>
            <pc:docMk/>
            <pc:sldMk cId="1495846290" sldId="358"/>
            <ac:spMk id="289" creationId="{AC915001-8779-EC4A-B6F5-AE22315609BE}"/>
          </ac:spMkLst>
        </pc:spChg>
        <pc:spChg chg="mod">
          <ac:chgData name="Daniel Khashabi" userId="62390808-c838-45e6-be59-d6fd0d208bc8" providerId="ADAL" clId="{DBE0F76A-AFEE-AC44-BA32-16BF03539868}" dt="2023-02-16T04:33:59.885" v="7426"/>
          <ac:spMkLst>
            <pc:docMk/>
            <pc:sldMk cId="1495846290" sldId="358"/>
            <ac:spMk id="290" creationId="{D48D51D0-43AD-DD4F-9D03-24F2F27B6C12}"/>
          </ac:spMkLst>
        </pc:spChg>
        <pc:spChg chg="mod">
          <ac:chgData name="Daniel Khashabi" userId="62390808-c838-45e6-be59-d6fd0d208bc8" providerId="ADAL" clId="{DBE0F76A-AFEE-AC44-BA32-16BF03539868}" dt="2023-02-16T04:33:59.885" v="7426"/>
          <ac:spMkLst>
            <pc:docMk/>
            <pc:sldMk cId="1495846290" sldId="358"/>
            <ac:spMk id="291" creationId="{D7B74507-D222-D44B-9435-55ECB8F1C417}"/>
          </ac:spMkLst>
        </pc:spChg>
        <pc:spChg chg="mod">
          <ac:chgData name="Daniel Khashabi" userId="62390808-c838-45e6-be59-d6fd0d208bc8" providerId="ADAL" clId="{DBE0F76A-AFEE-AC44-BA32-16BF03539868}" dt="2023-02-16T04:33:59.885" v="7426"/>
          <ac:spMkLst>
            <pc:docMk/>
            <pc:sldMk cId="1495846290" sldId="358"/>
            <ac:spMk id="292" creationId="{04EC2B29-CD8D-944B-B8D3-8FDD0AA4D8D7}"/>
          </ac:spMkLst>
        </pc:spChg>
        <pc:spChg chg="mod">
          <ac:chgData name="Daniel Khashabi" userId="62390808-c838-45e6-be59-d6fd0d208bc8" providerId="ADAL" clId="{DBE0F76A-AFEE-AC44-BA32-16BF03539868}" dt="2023-02-16T13:49:58.158" v="7760"/>
          <ac:spMkLst>
            <pc:docMk/>
            <pc:sldMk cId="1495846290" sldId="358"/>
            <ac:spMk id="293" creationId="{6E0212E9-9AC9-5F4C-A0D5-722A78164D35}"/>
          </ac:spMkLst>
        </pc:spChg>
        <pc:spChg chg="mod">
          <ac:chgData name="Daniel Khashabi" userId="62390808-c838-45e6-be59-d6fd0d208bc8" providerId="ADAL" clId="{DBE0F76A-AFEE-AC44-BA32-16BF03539868}" dt="2023-02-16T13:49:58.158" v="7760"/>
          <ac:spMkLst>
            <pc:docMk/>
            <pc:sldMk cId="1495846290" sldId="358"/>
            <ac:spMk id="294" creationId="{A646A66F-901A-6A46-9C13-4311CAE6E93F}"/>
          </ac:spMkLst>
        </pc:spChg>
        <pc:spChg chg="mod">
          <ac:chgData name="Daniel Khashabi" userId="62390808-c838-45e6-be59-d6fd0d208bc8" providerId="ADAL" clId="{DBE0F76A-AFEE-AC44-BA32-16BF03539868}" dt="2023-02-16T13:49:58.158" v="7760"/>
          <ac:spMkLst>
            <pc:docMk/>
            <pc:sldMk cId="1495846290" sldId="358"/>
            <ac:spMk id="295" creationId="{1923A487-4F3E-2A4B-9A9B-93696C60916A}"/>
          </ac:spMkLst>
        </pc:spChg>
        <pc:spChg chg="mod">
          <ac:chgData name="Daniel Khashabi" userId="62390808-c838-45e6-be59-d6fd0d208bc8" providerId="ADAL" clId="{DBE0F76A-AFEE-AC44-BA32-16BF03539868}" dt="2023-02-16T13:49:58.158" v="7760"/>
          <ac:spMkLst>
            <pc:docMk/>
            <pc:sldMk cId="1495846290" sldId="358"/>
            <ac:spMk id="296" creationId="{90976CC0-CD1B-634C-A1B7-9253728C290C}"/>
          </ac:spMkLst>
        </pc:spChg>
        <pc:spChg chg="mod">
          <ac:chgData name="Daniel Khashabi" userId="62390808-c838-45e6-be59-d6fd0d208bc8" providerId="ADAL" clId="{DBE0F76A-AFEE-AC44-BA32-16BF03539868}" dt="2023-02-16T13:49:58.158" v="7760"/>
          <ac:spMkLst>
            <pc:docMk/>
            <pc:sldMk cId="1495846290" sldId="358"/>
            <ac:spMk id="297" creationId="{EDC8AA5F-4596-C54C-84AB-7ACC93A36DA9}"/>
          </ac:spMkLst>
        </pc:spChg>
        <pc:spChg chg="mod">
          <ac:chgData name="Daniel Khashabi" userId="62390808-c838-45e6-be59-d6fd0d208bc8" providerId="ADAL" clId="{DBE0F76A-AFEE-AC44-BA32-16BF03539868}" dt="2023-02-16T16:56:48.283" v="9197" actId="20577"/>
          <ac:spMkLst>
            <pc:docMk/>
            <pc:sldMk cId="1495846290" sldId="358"/>
            <ac:spMk id="298" creationId="{B74FA629-0741-4448-9B5E-5CA71DD73E84}"/>
          </ac:spMkLst>
        </pc:spChg>
      </pc:sldChg>
      <pc:sldChg chg="addSp delSp modSp add mod modClrScheme chgLayout">
        <pc:chgData name="Daniel Khashabi" userId="62390808-c838-45e6-be59-d6fd0d208bc8" providerId="ADAL" clId="{DBE0F76A-AFEE-AC44-BA32-16BF03539868}" dt="2023-02-16T13:49:58.158" v="7760"/>
        <pc:sldMkLst>
          <pc:docMk/>
          <pc:sldMk cId="4284470556" sldId="359"/>
        </pc:sldMkLst>
        <pc:spChg chg="add del mod ord">
          <ac:chgData name="Daniel Khashabi" userId="62390808-c838-45e6-be59-d6fd0d208bc8" providerId="ADAL" clId="{DBE0F76A-AFEE-AC44-BA32-16BF03539868}" dt="2023-02-16T04:33:12.853" v="7406" actId="478"/>
          <ac:spMkLst>
            <pc:docMk/>
            <pc:sldMk cId="4284470556" sldId="359"/>
            <ac:spMk id="2" creationId="{1FA065E7-B1C7-D863-77E3-10D6E060CF64}"/>
          </ac:spMkLst>
        </pc:spChg>
        <pc:spChg chg="mod">
          <ac:chgData name="Daniel Khashabi" userId="62390808-c838-45e6-be59-d6fd0d208bc8" providerId="ADAL" clId="{DBE0F76A-AFEE-AC44-BA32-16BF03539868}" dt="2023-02-16T13:49:58.158" v="7760"/>
          <ac:spMkLst>
            <pc:docMk/>
            <pc:sldMk cId="4284470556" sldId="359"/>
            <ac:spMk id="3" creationId="{5E47E9EF-07CA-1B4D-B065-7C68C77B1867}"/>
          </ac:spMkLst>
        </pc:spChg>
        <pc:spChg chg="mod">
          <ac:chgData name="Daniel Khashabi" userId="62390808-c838-45e6-be59-d6fd0d208bc8" providerId="ADAL" clId="{DBE0F76A-AFEE-AC44-BA32-16BF03539868}" dt="2023-02-16T13:49:58.158" v="7760"/>
          <ac:spMkLst>
            <pc:docMk/>
            <pc:sldMk cId="4284470556" sldId="359"/>
            <ac:spMk id="4" creationId="{F5CE9E9A-F735-5D4A-8A09-4BABFB2D5DA5}"/>
          </ac:spMkLst>
        </pc:spChg>
        <pc:spChg chg="add del mod">
          <ac:chgData name="Daniel Khashabi" userId="62390808-c838-45e6-be59-d6fd0d208bc8" providerId="ADAL" clId="{DBE0F76A-AFEE-AC44-BA32-16BF03539868}" dt="2023-02-16T04:33:18.694" v="7410" actId="478"/>
          <ac:spMkLst>
            <pc:docMk/>
            <pc:sldMk cId="4284470556" sldId="359"/>
            <ac:spMk id="6" creationId="{D43A7630-F893-0B2C-32E5-1DB2880BE7E5}"/>
          </ac:spMkLst>
        </pc:spChg>
        <pc:spChg chg="mod">
          <ac:chgData name="Daniel Khashabi" userId="62390808-c838-45e6-be59-d6fd0d208bc8" providerId="ADAL" clId="{DBE0F76A-AFEE-AC44-BA32-16BF03539868}" dt="2023-02-16T04:33:59.885" v="7426"/>
          <ac:spMkLst>
            <pc:docMk/>
            <pc:sldMk cId="4284470556" sldId="359"/>
            <ac:spMk id="7" creationId="{2B634E59-4B85-4C4B-8984-E10B47A0B100}"/>
          </ac:spMkLst>
        </pc:spChg>
        <pc:spChg chg="mod">
          <ac:chgData name="Daniel Khashabi" userId="62390808-c838-45e6-be59-d6fd0d208bc8" providerId="ADAL" clId="{DBE0F76A-AFEE-AC44-BA32-16BF03539868}" dt="2023-02-16T04:33:59.885" v="7426"/>
          <ac:spMkLst>
            <pc:docMk/>
            <pc:sldMk cId="4284470556" sldId="359"/>
            <ac:spMk id="50" creationId="{98A0229A-0E65-994A-A48A-9E766E214C56}"/>
          </ac:spMkLst>
        </pc:spChg>
        <pc:spChg chg="mod">
          <ac:chgData name="Daniel Khashabi" userId="62390808-c838-45e6-be59-d6fd0d208bc8" providerId="ADAL" clId="{DBE0F76A-AFEE-AC44-BA32-16BF03539868}" dt="2023-02-16T04:33:59.885" v="7426"/>
          <ac:spMkLst>
            <pc:docMk/>
            <pc:sldMk cId="4284470556" sldId="359"/>
            <ac:spMk id="51" creationId="{3649502E-21DD-1642-971F-BACEABB4E04C}"/>
          </ac:spMkLst>
        </pc:spChg>
        <pc:spChg chg="mod">
          <ac:chgData name="Daniel Khashabi" userId="62390808-c838-45e6-be59-d6fd0d208bc8" providerId="ADAL" clId="{DBE0F76A-AFEE-AC44-BA32-16BF03539868}" dt="2023-02-16T13:49:58.158" v="7760"/>
          <ac:spMkLst>
            <pc:docMk/>
            <pc:sldMk cId="4284470556" sldId="359"/>
            <ac:spMk id="70" creationId="{DE101D8D-392D-CE48-A76F-F593C13CFB77}"/>
          </ac:spMkLst>
        </pc:spChg>
        <pc:spChg chg="mod">
          <ac:chgData name="Daniel Khashabi" userId="62390808-c838-45e6-be59-d6fd0d208bc8" providerId="ADAL" clId="{DBE0F76A-AFEE-AC44-BA32-16BF03539868}" dt="2023-02-16T13:49:58.158" v="7760"/>
          <ac:spMkLst>
            <pc:docMk/>
            <pc:sldMk cId="4284470556" sldId="359"/>
            <ac:spMk id="71" creationId="{AF057BF2-9D6B-E249-8FBC-3B1D5B8A5CA3}"/>
          </ac:spMkLst>
        </pc:spChg>
        <pc:spChg chg="mod">
          <ac:chgData name="Daniel Khashabi" userId="62390808-c838-45e6-be59-d6fd0d208bc8" providerId="ADAL" clId="{DBE0F76A-AFEE-AC44-BA32-16BF03539868}" dt="2023-02-16T13:49:58.158" v="7760"/>
          <ac:spMkLst>
            <pc:docMk/>
            <pc:sldMk cId="4284470556" sldId="359"/>
            <ac:spMk id="72" creationId="{730C91DC-46B3-DD42-BA91-16A98A899679}"/>
          </ac:spMkLst>
        </pc:spChg>
        <pc:spChg chg="mod">
          <ac:chgData name="Daniel Khashabi" userId="62390808-c838-45e6-be59-d6fd0d208bc8" providerId="ADAL" clId="{DBE0F76A-AFEE-AC44-BA32-16BF03539868}" dt="2023-02-16T13:49:58.158" v="7760"/>
          <ac:spMkLst>
            <pc:docMk/>
            <pc:sldMk cId="4284470556" sldId="359"/>
            <ac:spMk id="74" creationId="{1A38F944-FD9F-1C42-9EF7-BA5E3DB86EBA}"/>
          </ac:spMkLst>
        </pc:spChg>
        <pc:spChg chg="mod">
          <ac:chgData name="Daniel Khashabi" userId="62390808-c838-45e6-be59-d6fd0d208bc8" providerId="ADAL" clId="{DBE0F76A-AFEE-AC44-BA32-16BF03539868}" dt="2023-02-16T13:49:58.158" v="7760"/>
          <ac:spMkLst>
            <pc:docMk/>
            <pc:sldMk cId="4284470556" sldId="359"/>
            <ac:spMk id="75" creationId="{91549E43-B913-244E-90FF-EB6ADE692919}"/>
          </ac:spMkLst>
        </pc:spChg>
        <pc:spChg chg="mod">
          <ac:chgData name="Daniel Khashabi" userId="62390808-c838-45e6-be59-d6fd0d208bc8" providerId="ADAL" clId="{DBE0F76A-AFEE-AC44-BA32-16BF03539868}" dt="2023-02-16T13:49:58.158" v="7760"/>
          <ac:spMkLst>
            <pc:docMk/>
            <pc:sldMk cId="4284470556" sldId="359"/>
            <ac:spMk id="76" creationId="{CFE7F9AF-8FB9-9E47-AA7C-B819DD96BD45}"/>
          </ac:spMkLst>
        </pc:spChg>
        <pc:spChg chg="mod">
          <ac:chgData name="Daniel Khashabi" userId="62390808-c838-45e6-be59-d6fd0d208bc8" providerId="ADAL" clId="{DBE0F76A-AFEE-AC44-BA32-16BF03539868}" dt="2023-02-16T13:49:58.158" v="7760"/>
          <ac:spMkLst>
            <pc:docMk/>
            <pc:sldMk cId="4284470556" sldId="359"/>
            <ac:spMk id="77" creationId="{D1072A62-0E13-3843-8D0C-3A62E6BC9417}"/>
          </ac:spMkLst>
        </pc:spChg>
        <pc:spChg chg="mod">
          <ac:chgData name="Daniel Khashabi" userId="62390808-c838-45e6-be59-d6fd0d208bc8" providerId="ADAL" clId="{DBE0F76A-AFEE-AC44-BA32-16BF03539868}" dt="2023-02-16T13:49:58.158" v="7760"/>
          <ac:spMkLst>
            <pc:docMk/>
            <pc:sldMk cId="4284470556" sldId="359"/>
            <ac:spMk id="78" creationId="{B5867DDE-FEA5-0049-9461-EB1FFEB88969}"/>
          </ac:spMkLst>
        </pc:spChg>
        <pc:spChg chg="mod">
          <ac:chgData name="Daniel Khashabi" userId="62390808-c838-45e6-be59-d6fd0d208bc8" providerId="ADAL" clId="{DBE0F76A-AFEE-AC44-BA32-16BF03539868}" dt="2023-02-16T13:49:58.158" v="7760"/>
          <ac:spMkLst>
            <pc:docMk/>
            <pc:sldMk cId="4284470556" sldId="359"/>
            <ac:spMk id="79" creationId="{24DFF809-EE42-C349-914D-4808EEE0B2B2}"/>
          </ac:spMkLst>
        </pc:spChg>
        <pc:spChg chg="mod">
          <ac:chgData name="Daniel Khashabi" userId="62390808-c838-45e6-be59-d6fd0d208bc8" providerId="ADAL" clId="{DBE0F76A-AFEE-AC44-BA32-16BF03539868}" dt="2023-02-16T04:33:59.885" v="7426"/>
          <ac:spMkLst>
            <pc:docMk/>
            <pc:sldMk cId="4284470556" sldId="359"/>
            <ac:spMk id="81" creationId="{0699B2A3-3B8E-414D-A3AF-577E06CECE10}"/>
          </ac:spMkLst>
        </pc:spChg>
        <pc:spChg chg="mod">
          <ac:chgData name="Daniel Khashabi" userId="62390808-c838-45e6-be59-d6fd0d208bc8" providerId="ADAL" clId="{DBE0F76A-AFEE-AC44-BA32-16BF03539868}" dt="2023-02-16T13:49:58.158" v="7760"/>
          <ac:spMkLst>
            <pc:docMk/>
            <pc:sldMk cId="4284470556" sldId="359"/>
            <ac:spMk id="82" creationId="{485BEC44-F260-1145-8583-E09A6D1ADDA0}"/>
          </ac:spMkLst>
        </pc:spChg>
        <pc:spChg chg="mod">
          <ac:chgData name="Daniel Khashabi" userId="62390808-c838-45e6-be59-d6fd0d208bc8" providerId="ADAL" clId="{DBE0F76A-AFEE-AC44-BA32-16BF03539868}" dt="2023-02-16T13:49:58.158" v="7760"/>
          <ac:spMkLst>
            <pc:docMk/>
            <pc:sldMk cId="4284470556" sldId="359"/>
            <ac:spMk id="83" creationId="{D285D089-1C0C-6344-B7EA-A631D2F645B7}"/>
          </ac:spMkLst>
        </pc:spChg>
        <pc:spChg chg="mod">
          <ac:chgData name="Daniel Khashabi" userId="62390808-c838-45e6-be59-d6fd0d208bc8" providerId="ADAL" clId="{DBE0F76A-AFEE-AC44-BA32-16BF03539868}" dt="2023-02-16T13:49:58.158" v="7760"/>
          <ac:spMkLst>
            <pc:docMk/>
            <pc:sldMk cId="4284470556" sldId="359"/>
            <ac:spMk id="84" creationId="{E248521C-7AB4-A74B-BB41-9E9DBC05502F}"/>
          </ac:spMkLst>
        </pc:spChg>
        <pc:spChg chg="mod">
          <ac:chgData name="Daniel Khashabi" userId="62390808-c838-45e6-be59-d6fd0d208bc8" providerId="ADAL" clId="{DBE0F76A-AFEE-AC44-BA32-16BF03539868}" dt="2023-02-16T13:49:58.158" v="7760"/>
          <ac:spMkLst>
            <pc:docMk/>
            <pc:sldMk cId="4284470556" sldId="359"/>
            <ac:spMk id="85" creationId="{A542D303-3E89-B948-BAE1-9C28B4C7900E}"/>
          </ac:spMkLst>
        </pc:spChg>
        <pc:spChg chg="mod">
          <ac:chgData name="Daniel Khashabi" userId="62390808-c838-45e6-be59-d6fd0d208bc8" providerId="ADAL" clId="{DBE0F76A-AFEE-AC44-BA32-16BF03539868}" dt="2023-02-16T13:49:58.158" v="7760"/>
          <ac:spMkLst>
            <pc:docMk/>
            <pc:sldMk cId="4284470556" sldId="359"/>
            <ac:spMk id="86" creationId="{3557CEDB-9609-5C4E-BE7A-9A1922D84558}"/>
          </ac:spMkLst>
        </pc:spChg>
        <pc:spChg chg="mod">
          <ac:chgData name="Daniel Khashabi" userId="62390808-c838-45e6-be59-d6fd0d208bc8" providerId="ADAL" clId="{DBE0F76A-AFEE-AC44-BA32-16BF03539868}" dt="2023-02-16T13:49:58.158" v="7760"/>
          <ac:spMkLst>
            <pc:docMk/>
            <pc:sldMk cId="4284470556" sldId="359"/>
            <ac:spMk id="87" creationId="{FD0CC76B-5E71-8C4B-B186-6D1471C8CD67}"/>
          </ac:spMkLst>
        </pc:spChg>
        <pc:spChg chg="mod">
          <ac:chgData name="Daniel Khashabi" userId="62390808-c838-45e6-be59-d6fd0d208bc8" providerId="ADAL" clId="{DBE0F76A-AFEE-AC44-BA32-16BF03539868}" dt="2023-02-16T13:49:58.158" v="7760"/>
          <ac:spMkLst>
            <pc:docMk/>
            <pc:sldMk cId="4284470556" sldId="359"/>
            <ac:spMk id="93" creationId="{2E61486C-7C7C-CF4A-BF55-2488DDD06CBA}"/>
          </ac:spMkLst>
        </pc:spChg>
        <pc:spChg chg="mod">
          <ac:chgData name="Daniel Khashabi" userId="62390808-c838-45e6-be59-d6fd0d208bc8" providerId="ADAL" clId="{DBE0F76A-AFEE-AC44-BA32-16BF03539868}" dt="2023-02-16T13:49:58.158" v="7760"/>
          <ac:spMkLst>
            <pc:docMk/>
            <pc:sldMk cId="4284470556" sldId="359"/>
            <ac:spMk id="94" creationId="{FAED948E-E8BC-B542-96E5-C16F47F16A92}"/>
          </ac:spMkLst>
        </pc:spChg>
        <pc:spChg chg="mod">
          <ac:chgData name="Daniel Khashabi" userId="62390808-c838-45e6-be59-d6fd0d208bc8" providerId="ADAL" clId="{DBE0F76A-AFEE-AC44-BA32-16BF03539868}" dt="2023-02-16T13:49:58.158" v="7760"/>
          <ac:spMkLst>
            <pc:docMk/>
            <pc:sldMk cId="4284470556" sldId="359"/>
            <ac:spMk id="95" creationId="{B62B8F78-5C39-C145-B3C5-F9490727FE2B}"/>
          </ac:spMkLst>
        </pc:spChg>
        <pc:spChg chg="mod">
          <ac:chgData name="Daniel Khashabi" userId="62390808-c838-45e6-be59-d6fd0d208bc8" providerId="ADAL" clId="{DBE0F76A-AFEE-AC44-BA32-16BF03539868}" dt="2023-02-16T04:33:59.885" v="7426"/>
          <ac:spMkLst>
            <pc:docMk/>
            <pc:sldMk cId="4284470556" sldId="359"/>
            <ac:spMk id="96" creationId="{20A6FC83-57DF-014A-87E0-1B5614DFB884}"/>
          </ac:spMkLst>
        </pc:spChg>
        <pc:spChg chg="mod">
          <ac:chgData name="Daniel Khashabi" userId="62390808-c838-45e6-be59-d6fd0d208bc8" providerId="ADAL" clId="{DBE0F76A-AFEE-AC44-BA32-16BF03539868}" dt="2023-02-16T04:33:59.885" v="7426"/>
          <ac:spMkLst>
            <pc:docMk/>
            <pc:sldMk cId="4284470556" sldId="359"/>
            <ac:spMk id="97" creationId="{6D6C0EF3-9A48-6042-84AB-D28C74DA20AD}"/>
          </ac:spMkLst>
        </pc:spChg>
        <pc:spChg chg="mod">
          <ac:chgData name="Daniel Khashabi" userId="62390808-c838-45e6-be59-d6fd0d208bc8" providerId="ADAL" clId="{DBE0F76A-AFEE-AC44-BA32-16BF03539868}" dt="2023-02-16T13:49:58.158" v="7760"/>
          <ac:spMkLst>
            <pc:docMk/>
            <pc:sldMk cId="4284470556" sldId="359"/>
            <ac:spMk id="99" creationId="{B0204399-681E-6C49-9E5C-CC0F2EBC7595}"/>
          </ac:spMkLst>
        </pc:spChg>
        <pc:spChg chg="mod">
          <ac:chgData name="Daniel Khashabi" userId="62390808-c838-45e6-be59-d6fd0d208bc8" providerId="ADAL" clId="{DBE0F76A-AFEE-AC44-BA32-16BF03539868}" dt="2023-02-16T13:49:58.158" v="7760"/>
          <ac:spMkLst>
            <pc:docMk/>
            <pc:sldMk cId="4284470556" sldId="359"/>
            <ac:spMk id="100" creationId="{C88A8753-B2AE-C347-8881-9E9BFB6849E7}"/>
          </ac:spMkLst>
        </pc:spChg>
        <pc:spChg chg="mod">
          <ac:chgData name="Daniel Khashabi" userId="62390808-c838-45e6-be59-d6fd0d208bc8" providerId="ADAL" clId="{DBE0F76A-AFEE-AC44-BA32-16BF03539868}" dt="2023-02-16T13:49:58.158" v="7760"/>
          <ac:spMkLst>
            <pc:docMk/>
            <pc:sldMk cId="4284470556" sldId="359"/>
            <ac:spMk id="101" creationId="{289A04BF-85E0-834E-BAB6-DBB4550B3940}"/>
          </ac:spMkLst>
        </pc:spChg>
        <pc:spChg chg="mod">
          <ac:chgData name="Daniel Khashabi" userId="62390808-c838-45e6-be59-d6fd0d208bc8" providerId="ADAL" clId="{DBE0F76A-AFEE-AC44-BA32-16BF03539868}" dt="2023-02-16T13:49:58.158" v="7760"/>
          <ac:spMkLst>
            <pc:docMk/>
            <pc:sldMk cId="4284470556" sldId="359"/>
            <ac:spMk id="102" creationId="{631EE394-6E66-9F4F-AB28-9A96FE7CAF8B}"/>
          </ac:spMkLst>
        </pc:spChg>
        <pc:spChg chg="mod">
          <ac:chgData name="Daniel Khashabi" userId="62390808-c838-45e6-be59-d6fd0d208bc8" providerId="ADAL" clId="{DBE0F76A-AFEE-AC44-BA32-16BF03539868}" dt="2023-02-16T13:49:58.158" v="7760"/>
          <ac:spMkLst>
            <pc:docMk/>
            <pc:sldMk cId="4284470556" sldId="359"/>
            <ac:spMk id="103" creationId="{6C486C2D-68DA-A54D-A5C4-4B5B0B3B8B73}"/>
          </ac:spMkLst>
        </pc:spChg>
        <pc:spChg chg="mod">
          <ac:chgData name="Daniel Khashabi" userId="62390808-c838-45e6-be59-d6fd0d208bc8" providerId="ADAL" clId="{DBE0F76A-AFEE-AC44-BA32-16BF03539868}" dt="2023-02-16T13:49:58.158" v="7760"/>
          <ac:spMkLst>
            <pc:docMk/>
            <pc:sldMk cId="4284470556" sldId="359"/>
            <ac:spMk id="104" creationId="{F70F58BE-CCAE-F645-A328-47C1EAC54035}"/>
          </ac:spMkLst>
        </pc:spChg>
        <pc:spChg chg="mod">
          <ac:chgData name="Daniel Khashabi" userId="62390808-c838-45e6-be59-d6fd0d208bc8" providerId="ADAL" clId="{DBE0F76A-AFEE-AC44-BA32-16BF03539868}" dt="2023-02-16T13:49:58.158" v="7760"/>
          <ac:spMkLst>
            <pc:docMk/>
            <pc:sldMk cId="4284470556" sldId="359"/>
            <ac:spMk id="105" creationId="{FE219746-6458-2648-BFF2-1638E7F0E56F}"/>
          </ac:spMkLst>
        </pc:spChg>
        <pc:spChg chg="mod">
          <ac:chgData name="Daniel Khashabi" userId="62390808-c838-45e6-be59-d6fd0d208bc8" providerId="ADAL" clId="{DBE0F76A-AFEE-AC44-BA32-16BF03539868}" dt="2023-02-16T13:49:58.158" v="7760"/>
          <ac:spMkLst>
            <pc:docMk/>
            <pc:sldMk cId="4284470556" sldId="359"/>
            <ac:spMk id="106" creationId="{CC39E4D5-0122-404D-AF07-8A0976CE0F90}"/>
          </ac:spMkLst>
        </pc:spChg>
        <pc:spChg chg="mod">
          <ac:chgData name="Daniel Khashabi" userId="62390808-c838-45e6-be59-d6fd0d208bc8" providerId="ADAL" clId="{DBE0F76A-AFEE-AC44-BA32-16BF03539868}" dt="2023-02-16T13:49:58.158" v="7760"/>
          <ac:spMkLst>
            <pc:docMk/>
            <pc:sldMk cId="4284470556" sldId="359"/>
            <ac:spMk id="107" creationId="{869B3C99-29C1-8B4B-96BE-A1AF2836059F}"/>
          </ac:spMkLst>
        </pc:spChg>
        <pc:spChg chg="mod">
          <ac:chgData name="Daniel Khashabi" userId="62390808-c838-45e6-be59-d6fd0d208bc8" providerId="ADAL" clId="{DBE0F76A-AFEE-AC44-BA32-16BF03539868}" dt="2023-02-16T13:49:58.158" v="7760"/>
          <ac:spMkLst>
            <pc:docMk/>
            <pc:sldMk cId="4284470556" sldId="359"/>
            <ac:spMk id="108" creationId="{57567A9F-9A5A-4A43-9695-F85CD7F0400F}"/>
          </ac:spMkLst>
        </pc:spChg>
        <pc:spChg chg="mod">
          <ac:chgData name="Daniel Khashabi" userId="62390808-c838-45e6-be59-d6fd0d208bc8" providerId="ADAL" clId="{DBE0F76A-AFEE-AC44-BA32-16BF03539868}" dt="2023-02-16T13:49:58.158" v="7760"/>
          <ac:spMkLst>
            <pc:docMk/>
            <pc:sldMk cId="4284470556" sldId="359"/>
            <ac:spMk id="109" creationId="{7B63A695-A0C7-D649-B5DD-122BBCB3D254}"/>
          </ac:spMkLst>
        </pc:spChg>
        <pc:spChg chg="mod">
          <ac:chgData name="Daniel Khashabi" userId="62390808-c838-45e6-be59-d6fd0d208bc8" providerId="ADAL" clId="{DBE0F76A-AFEE-AC44-BA32-16BF03539868}" dt="2023-02-16T13:49:58.158" v="7760"/>
          <ac:spMkLst>
            <pc:docMk/>
            <pc:sldMk cId="4284470556" sldId="359"/>
            <ac:spMk id="110" creationId="{F0DCA6BB-A31D-DC41-A4C9-C2923C3B6F21}"/>
          </ac:spMkLst>
        </pc:spChg>
        <pc:spChg chg="mod">
          <ac:chgData name="Daniel Khashabi" userId="62390808-c838-45e6-be59-d6fd0d208bc8" providerId="ADAL" clId="{DBE0F76A-AFEE-AC44-BA32-16BF03539868}" dt="2023-02-16T13:49:58.158" v="7760"/>
          <ac:spMkLst>
            <pc:docMk/>
            <pc:sldMk cId="4284470556" sldId="359"/>
            <ac:spMk id="111" creationId="{F5A97E85-0225-1E46-A085-02FCCC792A02}"/>
          </ac:spMkLst>
        </pc:spChg>
        <pc:spChg chg="mod">
          <ac:chgData name="Daniel Khashabi" userId="62390808-c838-45e6-be59-d6fd0d208bc8" providerId="ADAL" clId="{DBE0F76A-AFEE-AC44-BA32-16BF03539868}" dt="2023-02-16T13:49:58.158" v="7760"/>
          <ac:spMkLst>
            <pc:docMk/>
            <pc:sldMk cId="4284470556" sldId="359"/>
            <ac:spMk id="112" creationId="{97C5A434-FA81-A04D-A77B-DC0A945AB849}"/>
          </ac:spMkLst>
        </pc:spChg>
        <pc:spChg chg="mod">
          <ac:chgData name="Daniel Khashabi" userId="62390808-c838-45e6-be59-d6fd0d208bc8" providerId="ADAL" clId="{DBE0F76A-AFEE-AC44-BA32-16BF03539868}" dt="2023-02-16T13:49:58.158" v="7760"/>
          <ac:spMkLst>
            <pc:docMk/>
            <pc:sldMk cId="4284470556" sldId="359"/>
            <ac:spMk id="113" creationId="{0C6578E8-0778-B145-8F5F-1C179B55F37C}"/>
          </ac:spMkLst>
        </pc:spChg>
        <pc:spChg chg="mod">
          <ac:chgData name="Daniel Khashabi" userId="62390808-c838-45e6-be59-d6fd0d208bc8" providerId="ADAL" clId="{DBE0F76A-AFEE-AC44-BA32-16BF03539868}" dt="2023-02-16T13:49:58.158" v="7760"/>
          <ac:spMkLst>
            <pc:docMk/>
            <pc:sldMk cId="4284470556" sldId="359"/>
            <ac:spMk id="114" creationId="{34DA400A-6EAC-B244-90C9-E2C76E3CE8B1}"/>
          </ac:spMkLst>
        </pc:spChg>
        <pc:spChg chg="mod">
          <ac:chgData name="Daniel Khashabi" userId="62390808-c838-45e6-be59-d6fd0d208bc8" providerId="ADAL" clId="{DBE0F76A-AFEE-AC44-BA32-16BF03539868}" dt="2023-02-16T13:49:58.158" v="7760"/>
          <ac:spMkLst>
            <pc:docMk/>
            <pc:sldMk cId="4284470556" sldId="359"/>
            <ac:spMk id="115" creationId="{2D7BF61E-70E5-7B42-A443-1515BC3FC19A}"/>
          </ac:spMkLst>
        </pc:spChg>
        <pc:spChg chg="mod">
          <ac:chgData name="Daniel Khashabi" userId="62390808-c838-45e6-be59-d6fd0d208bc8" providerId="ADAL" clId="{DBE0F76A-AFEE-AC44-BA32-16BF03539868}" dt="2023-02-16T13:49:58.158" v="7760"/>
          <ac:spMkLst>
            <pc:docMk/>
            <pc:sldMk cId="4284470556" sldId="359"/>
            <ac:spMk id="116" creationId="{08D29459-9A76-6445-B967-14977057901D}"/>
          </ac:spMkLst>
        </pc:spChg>
        <pc:spChg chg="mod">
          <ac:chgData name="Daniel Khashabi" userId="62390808-c838-45e6-be59-d6fd0d208bc8" providerId="ADAL" clId="{DBE0F76A-AFEE-AC44-BA32-16BF03539868}" dt="2023-02-16T13:49:58.158" v="7760"/>
          <ac:spMkLst>
            <pc:docMk/>
            <pc:sldMk cId="4284470556" sldId="359"/>
            <ac:spMk id="117" creationId="{9CF46DE8-0686-8347-99CE-36822CB5A4C5}"/>
          </ac:spMkLst>
        </pc:spChg>
        <pc:spChg chg="mod">
          <ac:chgData name="Daniel Khashabi" userId="62390808-c838-45e6-be59-d6fd0d208bc8" providerId="ADAL" clId="{DBE0F76A-AFEE-AC44-BA32-16BF03539868}" dt="2023-02-16T04:33:59.885" v="7426"/>
          <ac:spMkLst>
            <pc:docMk/>
            <pc:sldMk cId="4284470556" sldId="359"/>
            <ac:spMk id="118" creationId="{73EEE44B-3585-894E-B4F8-4CE38DFFE62D}"/>
          </ac:spMkLst>
        </pc:spChg>
        <pc:spChg chg="mod">
          <ac:chgData name="Daniel Khashabi" userId="62390808-c838-45e6-be59-d6fd0d208bc8" providerId="ADAL" clId="{DBE0F76A-AFEE-AC44-BA32-16BF03539868}" dt="2023-02-16T04:33:59.885" v="7426"/>
          <ac:spMkLst>
            <pc:docMk/>
            <pc:sldMk cId="4284470556" sldId="359"/>
            <ac:spMk id="119" creationId="{F0F7AF7B-3877-754A-9EAE-7D971B6F9519}"/>
          </ac:spMkLst>
        </pc:spChg>
        <pc:spChg chg="mod">
          <ac:chgData name="Daniel Khashabi" userId="62390808-c838-45e6-be59-d6fd0d208bc8" providerId="ADAL" clId="{DBE0F76A-AFEE-AC44-BA32-16BF03539868}" dt="2023-02-16T04:33:59.885" v="7426"/>
          <ac:spMkLst>
            <pc:docMk/>
            <pc:sldMk cId="4284470556" sldId="359"/>
            <ac:spMk id="120" creationId="{2306E4C0-F05A-F845-8BE0-877B27D6A7C2}"/>
          </ac:spMkLst>
        </pc:spChg>
        <pc:spChg chg="mod">
          <ac:chgData name="Daniel Khashabi" userId="62390808-c838-45e6-be59-d6fd0d208bc8" providerId="ADAL" clId="{DBE0F76A-AFEE-AC44-BA32-16BF03539868}" dt="2023-02-16T04:33:59.885" v="7426"/>
          <ac:spMkLst>
            <pc:docMk/>
            <pc:sldMk cId="4284470556" sldId="359"/>
            <ac:spMk id="121" creationId="{10F64FC8-263A-284C-9D8D-935EEAE1673B}"/>
          </ac:spMkLst>
        </pc:spChg>
        <pc:spChg chg="mod">
          <ac:chgData name="Daniel Khashabi" userId="62390808-c838-45e6-be59-d6fd0d208bc8" providerId="ADAL" clId="{DBE0F76A-AFEE-AC44-BA32-16BF03539868}" dt="2023-02-16T04:33:59.885" v="7426"/>
          <ac:spMkLst>
            <pc:docMk/>
            <pc:sldMk cId="4284470556" sldId="359"/>
            <ac:spMk id="122" creationId="{032CA8D9-D28E-3E4C-9DB1-A36EB1549B7F}"/>
          </ac:spMkLst>
        </pc:spChg>
        <pc:spChg chg="mod">
          <ac:chgData name="Daniel Khashabi" userId="62390808-c838-45e6-be59-d6fd0d208bc8" providerId="ADAL" clId="{DBE0F76A-AFEE-AC44-BA32-16BF03539868}" dt="2023-02-16T04:33:59.885" v="7426"/>
          <ac:spMkLst>
            <pc:docMk/>
            <pc:sldMk cId="4284470556" sldId="359"/>
            <ac:spMk id="123" creationId="{7713F022-7829-8C4F-9B6C-433BC351D75F}"/>
          </ac:spMkLst>
        </pc:spChg>
        <pc:spChg chg="mod">
          <ac:chgData name="Daniel Khashabi" userId="62390808-c838-45e6-be59-d6fd0d208bc8" providerId="ADAL" clId="{DBE0F76A-AFEE-AC44-BA32-16BF03539868}" dt="2023-02-16T04:33:59.885" v="7426"/>
          <ac:spMkLst>
            <pc:docMk/>
            <pc:sldMk cId="4284470556" sldId="359"/>
            <ac:spMk id="124" creationId="{55FCA79F-24EF-C34B-915B-6914F4B5E84B}"/>
          </ac:spMkLst>
        </pc:spChg>
        <pc:spChg chg="mod">
          <ac:chgData name="Daniel Khashabi" userId="62390808-c838-45e6-be59-d6fd0d208bc8" providerId="ADAL" clId="{DBE0F76A-AFEE-AC44-BA32-16BF03539868}" dt="2023-02-16T04:33:59.885" v="7426"/>
          <ac:spMkLst>
            <pc:docMk/>
            <pc:sldMk cId="4284470556" sldId="359"/>
            <ac:spMk id="125" creationId="{BC7611C4-233A-2F45-BEC2-4400044BAC8A}"/>
          </ac:spMkLst>
        </pc:spChg>
        <pc:spChg chg="mod">
          <ac:chgData name="Daniel Khashabi" userId="62390808-c838-45e6-be59-d6fd0d208bc8" providerId="ADAL" clId="{DBE0F76A-AFEE-AC44-BA32-16BF03539868}" dt="2023-02-16T04:33:59.885" v="7426"/>
          <ac:spMkLst>
            <pc:docMk/>
            <pc:sldMk cId="4284470556" sldId="359"/>
            <ac:spMk id="126" creationId="{F1A17C69-A9A6-794D-974B-0B1554D43578}"/>
          </ac:spMkLst>
        </pc:spChg>
        <pc:spChg chg="del mod ord">
          <ac:chgData name="Daniel Khashabi" userId="62390808-c838-45e6-be59-d6fd0d208bc8" providerId="ADAL" clId="{DBE0F76A-AFEE-AC44-BA32-16BF03539868}" dt="2023-02-16T04:33:15.843" v="7408" actId="478"/>
          <ac:spMkLst>
            <pc:docMk/>
            <pc:sldMk cId="4284470556" sldId="359"/>
            <ac:spMk id="127" creationId="{8C7D4EEB-4008-A344-AF28-066C51434DA6}"/>
          </ac:spMkLst>
        </pc:spChg>
        <pc:spChg chg="del">
          <ac:chgData name="Daniel Khashabi" userId="62390808-c838-45e6-be59-d6fd0d208bc8" providerId="ADAL" clId="{DBE0F76A-AFEE-AC44-BA32-16BF03539868}" dt="2023-02-16T04:33:14.606" v="7407" actId="478"/>
          <ac:spMkLst>
            <pc:docMk/>
            <pc:sldMk cId="4284470556" sldId="359"/>
            <ac:spMk id="128" creationId="{521B47E3-1AC6-1F46-A47D-CAE54ACA0010}"/>
          </ac:spMkLst>
        </pc:spChg>
        <pc:spChg chg="mod">
          <ac:chgData name="Daniel Khashabi" userId="62390808-c838-45e6-be59-d6fd0d208bc8" providerId="ADAL" clId="{DBE0F76A-AFEE-AC44-BA32-16BF03539868}" dt="2023-02-16T13:49:58.158" v="7760"/>
          <ac:spMkLst>
            <pc:docMk/>
            <pc:sldMk cId="4284470556" sldId="359"/>
            <ac:spMk id="129" creationId="{E55E6BDD-EA4B-A043-AFA7-C42DD8E37FCB}"/>
          </ac:spMkLst>
        </pc:spChg>
        <pc:spChg chg="mod ord">
          <ac:chgData name="Daniel Khashabi" userId="62390808-c838-45e6-be59-d6fd0d208bc8" providerId="ADAL" clId="{DBE0F76A-AFEE-AC44-BA32-16BF03539868}" dt="2023-02-16T13:49:58.158" v="7760"/>
          <ac:spMkLst>
            <pc:docMk/>
            <pc:sldMk cId="4284470556" sldId="359"/>
            <ac:spMk id="130" creationId="{72D05989-86A8-934D-9DC3-383F3732C2ED}"/>
          </ac:spMkLst>
        </pc:spChg>
        <pc:spChg chg="mod">
          <ac:chgData name="Daniel Khashabi" userId="62390808-c838-45e6-be59-d6fd0d208bc8" providerId="ADAL" clId="{DBE0F76A-AFEE-AC44-BA32-16BF03539868}" dt="2023-02-16T13:46:13.575" v="7710"/>
          <ac:spMkLst>
            <pc:docMk/>
            <pc:sldMk cId="4284470556" sldId="359"/>
            <ac:spMk id="132" creationId="{045CF04F-8C4F-1D41-B4B6-6533B0E09396}"/>
          </ac:spMkLst>
        </pc:spChg>
        <pc:spChg chg="mod">
          <ac:chgData name="Daniel Khashabi" userId="62390808-c838-45e6-be59-d6fd0d208bc8" providerId="ADAL" clId="{DBE0F76A-AFEE-AC44-BA32-16BF03539868}" dt="2023-02-16T13:49:58.158" v="7760"/>
          <ac:spMkLst>
            <pc:docMk/>
            <pc:sldMk cId="4284470556" sldId="359"/>
            <ac:spMk id="133" creationId="{BA223413-3EFF-4745-8601-CABAD3C5499D}"/>
          </ac:spMkLst>
        </pc:spChg>
        <pc:spChg chg="mod">
          <ac:chgData name="Daniel Khashabi" userId="62390808-c838-45e6-be59-d6fd0d208bc8" providerId="ADAL" clId="{DBE0F76A-AFEE-AC44-BA32-16BF03539868}" dt="2023-02-16T13:49:58.158" v="7760"/>
          <ac:spMkLst>
            <pc:docMk/>
            <pc:sldMk cId="4284470556" sldId="359"/>
            <ac:spMk id="134" creationId="{7B991E92-818F-054A-94A8-9B82C59E69FC}"/>
          </ac:spMkLst>
        </pc:spChg>
        <pc:spChg chg="mod">
          <ac:chgData name="Daniel Khashabi" userId="62390808-c838-45e6-be59-d6fd0d208bc8" providerId="ADAL" clId="{DBE0F76A-AFEE-AC44-BA32-16BF03539868}" dt="2023-02-16T04:33:59.885" v="7426"/>
          <ac:spMkLst>
            <pc:docMk/>
            <pc:sldMk cId="4284470556" sldId="359"/>
            <ac:spMk id="135" creationId="{009B75EB-85A0-E14A-82AF-5B91C716897B}"/>
          </ac:spMkLst>
        </pc:spChg>
        <pc:spChg chg="mod">
          <ac:chgData name="Daniel Khashabi" userId="62390808-c838-45e6-be59-d6fd0d208bc8" providerId="ADAL" clId="{DBE0F76A-AFEE-AC44-BA32-16BF03539868}" dt="2023-02-16T13:49:58.158" v="7760"/>
          <ac:spMkLst>
            <pc:docMk/>
            <pc:sldMk cId="4284470556" sldId="359"/>
            <ac:spMk id="136" creationId="{482BDA88-4D95-6C4C-A3F9-C1ABAACAF4E8}"/>
          </ac:spMkLst>
        </pc:spChg>
        <pc:spChg chg="mod">
          <ac:chgData name="Daniel Khashabi" userId="62390808-c838-45e6-be59-d6fd0d208bc8" providerId="ADAL" clId="{DBE0F76A-AFEE-AC44-BA32-16BF03539868}" dt="2023-02-16T13:49:58.158" v="7760"/>
          <ac:spMkLst>
            <pc:docMk/>
            <pc:sldMk cId="4284470556" sldId="359"/>
            <ac:spMk id="137" creationId="{0127F792-B951-4D4E-AA21-2AFAD215A2AF}"/>
          </ac:spMkLst>
        </pc:spChg>
        <pc:spChg chg="mod">
          <ac:chgData name="Daniel Khashabi" userId="62390808-c838-45e6-be59-d6fd0d208bc8" providerId="ADAL" clId="{DBE0F76A-AFEE-AC44-BA32-16BF03539868}" dt="2023-02-16T13:49:58.158" v="7760"/>
          <ac:spMkLst>
            <pc:docMk/>
            <pc:sldMk cId="4284470556" sldId="359"/>
            <ac:spMk id="138" creationId="{A60176C7-82D5-7140-B8E6-EF9F381ED157}"/>
          </ac:spMkLst>
        </pc:spChg>
        <pc:spChg chg="mod">
          <ac:chgData name="Daniel Khashabi" userId="62390808-c838-45e6-be59-d6fd0d208bc8" providerId="ADAL" clId="{DBE0F76A-AFEE-AC44-BA32-16BF03539868}" dt="2023-02-16T13:49:58.158" v="7760"/>
          <ac:spMkLst>
            <pc:docMk/>
            <pc:sldMk cId="4284470556" sldId="359"/>
            <ac:spMk id="139" creationId="{108B0E01-F1F2-584A-95A8-BC29171603EE}"/>
          </ac:spMkLst>
        </pc:spChg>
        <pc:spChg chg="mod">
          <ac:chgData name="Daniel Khashabi" userId="62390808-c838-45e6-be59-d6fd0d208bc8" providerId="ADAL" clId="{DBE0F76A-AFEE-AC44-BA32-16BF03539868}" dt="2023-02-16T13:49:58.158" v="7760"/>
          <ac:spMkLst>
            <pc:docMk/>
            <pc:sldMk cId="4284470556" sldId="359"/>
            <ac:spMk id="140" creationId="{CBAE1102-A982-D845-B217-FEF50C32A854}"/>
          </ac:spMkLst>
        </pc:spChg>
        <pc:spChg chg="mod">
          <ac:chgData name="Daniel Khashabi" userId="62390808-c838-45e6-be59-d6fd0d208bc8" providerId="ADAL" clId="{DBE0F76A-AFEE-AC44-BA32-16BF03539868}" dt="2023-02-16T13:49:58.158" v="7760"/>
          <ac:spMkLst>
            <pc:docMk/>
            <pc:sldMk cId="4284470556" sldId="359"/>
            <ac:spMk id="141" creationId="{4D165694-25D0-1A43-9C79-46AEB91FF1A1}"/>
          </ac:spMkLst>
        </pc:spChg>
        <pc:spChg chg="mod">
          <ac:chgData name="Daniel Khashabi" userId="62390808-c838-45e6-be59-d6fd0d208bc8" providerId="ADAL" clId="{DBE0F76A-AFEE-AC44-BA32-16BF03539868}" dt="2023-02-16T13:49:58.158" v="7760"/>
          <ac:spMkLst>
            <pc:docMk/>
            <pc:sldMk cId="4284470556" sldId="359"/>
            <ac:spMk id="143" creationId="{B7508439-8FAA-E04E-BA0F-01A24E2DBBD8}"/>
          </ac:spMkLst>
        </pc:spChg>
        <pc:spChg chg="mod">
          <ac:chgData name="Daniel Khashabi" userId="62390808-c838-45e6-be59-d6fd0d208bc8" providerId="ADAL" clId="{DBE0F76A-AFEE-AC44-BA32-16BF03539868}" dt="2023-02-16T13:49:58.158" v="7760"/>
          <ac:spMkLst>
            <pc:docMk/>
            <pc:sldMk cId="4284470556" sldId="359"/>
            <ac:spMk id="144" creationId="{FBD654FA-5BA2-8D45-9F65-B0BC4FE0FB02}"/>
          </ac:spMkLst>
        </pc:spChg>
        <pc:spChg chg="mod">
          <ac:chgData name="Daniel Khashabi" userId="62390808-c838-45e6-be59-d6fd0d208bc8" providerId="ADAL" clId="{DBE0F76A-AFEE-AC44-BA32-16BF03539868}" dt="2023-02-16T13:49:58.158" v="7760"/>
          <ac:spMkLst>
            <pc:docMk/>
            <pc:sldMk cId="4284470556" sldId="359"/>
            <ac:spMk id="145" creationId="{0B24ED8E-F118-FC4E-B1C7-672F6CA030F7}"/>
          </ac:spMkLst>
        </pc:spChg>
        <pc:spChg chg="mod">
          <ac:chgData name="Daniel Khashabi" userId="62390808-c838-45e6-be59-d6fd0d208bc8" providerId="ADAL" clId="{DBE0F76A-AFEE-AC44-BA32-16BF03539868}" dt="2023-02-16T13:49:58.158" v="7760"/>
          <ac:spMkLst>
            <pc:docMk/>
            <pc:sldMk cId="4284470556" sldId="359"/>
            <ac:spMk id="146" creationId="{D6F63CC7-15CD-D349-8859-66124BD874ED}"/>
          </ac:spMkLst>
        </pc:spChg>
        <pc:spChg chg="mod">
          <ac:chgData name="Daniel Khashabi" userId="62390808-c838-45e6-be59-d6fd0d208bc8" providerId="ADAL" clId="{DBE0F76A-AFEE-AC44-BA32-16BF03539868}" dt="2023-02-16T13:49:58.158" v="7760"/>
          <ac:spMkLst>
            <pc:docMk/>
            <pc:sldMk cId="4284470556" sldId="359"/>
            <ac:spMk id="147" creationId="{C556F6AF-5963-504F-989A-FB40DB623E05}"/>
          </ac:spMkLst>
        </pc:spChg>
        <pc:spChg chg="mod">
          <ac:chgData name="Daniel Khashabi" userId="62390808-c838-45e6-be59-d6fd0d208bc8" providerId="ADAL" clId="{DBE0F76A-AFEE-AC44-BA32-16BF03539868}" dt="2023-02-16T13:49:58.158" v="7760"/>
          <ac:spMkLst>
            <pc:docMk/>
            <pc:sldMk cId="4284470556" sldId="359"/>
            <ac:spMk id="148" creationId="{7EAD415F-63DE-EB43-A7A2-F45C61798465}"/>
          </ac:spMkLst>
        </pc:spChg>
        <pc:spChg chg="mod">
          <ac:chgData name="Daniel Khashabi" userId="62390808-c838-45e6-be59-d6fd0d208bc8" providerId="ADAL" clId="{DBE0F76A-AFEE-AC44-BA32-16BF03539868}" dt="2023-02-16T13:49:58.158" v="7760"/>
          <ac:spMkLst>
            <pc:docMk/>
            <pc:sldMk cId="4284470556" sldId="359"/>
            <ac:spMk id="149" creationId="{F92B470B-D922-F042-867E-B1AF31F53814}"/>
          </ac:spMkLst>
        </pc:spChg>
        <pc:spChg chg="mod">
          <ac:chgData name="Daniel Khashabi" userId="62390808-c838-45e6-be59-d6fd0d208bc8" providerId="ADAL" clId="{DBE0F76A-AFEE-AC44-BA32-16BF03539868}" dt="2023-02-16T13:49:58.158" v="7760"/>
          <ac:spMkLst>
            <pc:docMk/>
            <pc:sldMk cId="4284470556" sldId="359"/>
            <ac:spMk id="150" creationId="{D5C803EA-95C9-8F46-8E1F-70FC48EA99C3}"/>
          </ac:spMkLst>
        </pc:spChg>
        <pc:spChg chg="mod">
          <ac:chgData name="Daniel Khashabi" userId="62390808-c838-45e6-be59-d6fd0d208bc8" providerId="ADAL" clId="{DBE0F76A-AFEE-AC44-BA32-16BF03539868}" dt="2023-02-16T13:49:58.158" v="7760"/>
          <ac:spMkLst>
            <pc:docMk/>
            <pc:sldMk cId="4284470556" sldId="359"/>
            <ac:spMk id="151" creationId="{C9A0AFE1-2C23-C746-A807-955038252BA2}"/>
          </ac:spMkLst>
        </pc:spChg>
        <pc:spChg chg="mod">
          <ac:chgData name="Daniel Khashabi" userId="62390808-c838-45e6-be59-d6fd0d208bc8" providerId="ADAL" clId="{DBE0F76A-AFEE-AC44-BA32-16BF03539868}" dt="2023-02-16T13:49:58.158" v="7760"/>
          <ac:spMkLst>
            <pc:docMk/>
            <pc:sldMk cId="4284470556" sldId="359"/>
            <ac:spMk id="153" creationId="{4DCD0D15-2948-5C49-B702-B424B826CFBA}"/>
          </ac:spMkLst>
        </pc:spChg>
        <pc:spChg chg="mod">
          <ac:chgData name="Daniel Khashabi" userId="62390808-c838-45e6-be59-d6fd0d208bc8" providerId="ADAL" clId="{DBE0F76A-AFEE-AC44-BA32-16BF03539868}" dt="2023-02-16T13:49:58.158" v="7760"/>
          <ac:spMkLst>
            <pc:docMk/>
            <pc:sldMk cId="4284470556" sldId="359"/>
            <ac:spMk id="154" creationId="{F60421B2-6847-DA43-8335-25E8978671EB}"/>
          </ac:spMkLst>
        </pc:spChg>
        <pc:spChg chg="mod">
          <ac:chgData name="Daniel Khashabi" userId="62390808-c838-45e6-be59-d6fd0d208bc8" providerId="ADAL" clId="{DBE0F76A-AFEE-AC44-BA32-16BF03539868}" dt="2023-02-16T13:49:58.158" v="7760"/>
          <ac:spMkLst>
            <pc:docMk/>
            <pc:sldMk cId="4284470556" sldId="359"/>
            <ac:spMk id="155" creationId="{D869AB43-57B9-9F48-95FC-2969B414915A}"/>
          </ac:spMkLst>
        </pc:spChg>
        <pc:spChg chg="mod">
          <ac:chgData name="Daniel Khashabi" userId="62390808-c838-45e6-be59-d6fd0d208bc8" providerId="ADAL" clId="{DBE0F76A-AFEE-AC44-BA32-16BF03539868}" dt="2023-02-16T13:49:58.158" v="7760"/>
          <ac:spMkLst>
            <pc:docMk/>
            <pc:sldMk cId="4284470556" sldId="359"/>
            <ac:spMk id="156" creationId="{F3AA86DF-7ED5-E845-B126-E8D66DFA4416}"/>
          </ac:spMkLst>
        </pc:spChg>
        <pc:spChg chg="mod">
          <ac:chgData name="Daniel Khashabi" userId="62390808-c838-45e6-be59-d6fd0d208bc8" providerId="ADAL" clId="{DBE0F76A-AFEE-AC44-BA32-16BF03539868}" dt="2023-02-16T13:49:58.158" v="7760"/>
          <ac:spMkLst>
            <pc:docMk/>
            <pc:sldMk cId="4284470556" sldId="359"/>
            <ac:spMk id="157" creationId="{049529E1-0B4F-164B-AE6E-CC1335477CBF}"/>
          </ac:spMkLst>
        </pc:spChg>
        <pc:spChg chg="mod">
          <ac:chgData name="Daniel Khashabi" userId="62390808-c838-45e6-be59-d6fd0d208bc8" providerId="ADAL" clId="{DBE0F76A-AFEE-AC44-BA32-16BF03539868}" dt="2023-02-16T13:49:58.158" v="7760"/>
          <ac:spMkLst>
            <pc:docMk/>
            <pc:sldMk cId="4284470556" sldId="359"/>
            <ac:spMk id="158" creationId="{0DAD38EF-F205-2144-90B1-15E45B3FE01A}"/>
          </ac:spMkLst>
        </pc:spChg>
        <pc:spChg chg="mod">
          <ac:chgData name="Daniel Khashabi" userId="62390808-c838-45e6-be59-d6fd0d208bc8" providerId="ADAL" clId="{DBE0F76A-AFEE-AC44-BA32-16BF03539868}" dt="2023-02-16T13:49:58.158" v="7760"/>
          <ac:spMkLst>
            <pc:docMk/>
            <pc:sldMk cId="4284470556" sldId="359"/>
            <ac:spMk id="159" creationId="{9475EEB9-A7EE-8F45-8FD8-2D84E2F5222E}"/>
          </ac:spMkLst>
        </pc:spChg>
        <pc:spChg chg="mod">
          <ac:chgData name="Daniel Khashabi" userId="62390808-c838-45e6-be59-d6fd0d208bc8" providerId="ADAL" clId="{DBE0F76A-AFEE-AC44-BA32-16BF03539868}" dt="2023-02-16T13:49:58.158" v="7760"/>
          <ac:spMkLst>
            <pc:docMk/>
            <pc:sldMk cId="4284470556" sldId="359"/>
            <ac:spMk id="160" creationId="{12A95AFB-626B-0B4E-8C17-06CD0B92655F}"/>
          </ac:spMkLst>
        </pc:spChg>
        <pc:spChg chg="mod">
          <ac:chgData name="Daniel Khashabi" userId="62390808-c838-45e6-be59-d6fd0d208bc8" providerId="ADAL" clId="{DBE0F76A-AFEE-AC44-BA32-16BF03539868}" dt="2023-02-16T13:49:58.158" v="7760"/>
          <ac:spMkLst>
            <pc:docMk/>
            <pc:sldMk cId="4284470556" sldId="359"/>
            <ac:spMk id="161" creationId="{92042E64-F626-D042-ACC7-AC101D5D4346}"/>
          </ac:spMkLst>
        </pc:spChg>
        <pc:spChg chg="mod">
          <ac:chgData name="Daniel Khashabi" userId="62390808-c838-45e6-be59-d6fd0d208bc8" providerId="ADAL" clId="{DBE0F76A-AFEE-AC44-BA32-16BF03539868}" dt="2023-02-16T04:33:59.885" v="7426"/>
          <ac:spMkLst>
            <pc:docMk/>
            <pc:sldMk cId="4284470556" sldId="359"/>
            <ac:spMk id="162" creationId="{4CA7D8E9-F94A-3648-80B9-DCC422F2403B}"/>
          </ac:spMkLst>
        </pc:spChg>
        <pc:spChg chg="mod">
          <ac:chgData name="Daniel Khashabi" userId="62390808-c838-45e6-be59-d6fd0d208bc8" providerId="ADAL" clId="{DBE0F76A-AFEE-AC44-BA32-16BF03539868}" dt="2023-02-16T04:33:59.885" v="7426"/>
          <ac:spMkLst>
            <pc:docMk/>
            <pc:sldMk cId="4284470556" sldId="359"/>
            <ac:spMk id="163" creationId="{CF14063D-2F76-D341-8575-DFC58CC43FAD}"/>
          </ac:spMkLst>
        </pc:spChg>
        <pc:spChg chg="mod">
          <ac:chgData name="Daniel Khashabi" userId="62390808-c838-45e6-be59-d6fd0d208bc8" providerId="ADAL" clId="{DBE0F76A-AFEE-AC44-BA32-16BF03539868}" dt="2023-02-16T13:49:58.158" v="7760"/>
          <ac:spMkLst>
            <pc:docMk/>
            <pc:sldMk cId="4284470556" sldId="359"/>
            <ac:spMk id="170" creationId="{79B2685C-C313-E343-87AF-3A16BC55BC2F}"/>
          </ac:spMkLst>
        </pc:spChg>
        <pc:spChg chg="mod">
          <ac:chgData name="Daniel Khashabi" userId="62390808-c838-45e6-be59-d6fd0d208bc8" providerId="ADAL" clId="{DBE0F76A-AFEE-AC44-BA32-16BF03539868}" dt="2023-02-16T13:49:58.158" v="7760"/>
          <ac:spMkLst>
            <pc:docMk/>
            <pc:sldMk cId="4284470556" sldId="359"/>
            <ac:spMk id="171" creationId="{5E40E88B-7C0C-B34A-8126-6254BCF5337D}"/>
          </ac:spMkLst>
        </pc:spChg>
        <pc:spChg chg="mod">
          <ac:chgData name="Daniel Khashabi" userId="62390808-c838-45e6-be59-d6fd0d208bc8" providerId="ADAL" clId="{DBE0F76A-AFEE-AC44-BA32-16BF03539868}" dt="2023-02-16T13:49:58.158" v="7760"/>
          <ac:spMkLst>
            <pc:docMk/>
            <pc:sldMk cId="4284470556" sldId="359"/>
            <ac:spMk id="172" creationId="{DCB38E08-B9A3-C14F-896A-0F8077D8FB68}"/>
          </ac:spMkLst>
        </pc:spChg>
        <pc:spChg chg="mod">
          <ac:chgData name="Daniel Khashabi" userId="62390808-c838-45e6-be59-d6fd0d208bc8" providerId="ADAL" clId="{DBE0F76A-AFEE-AC44-BA32-16BF03539868}" dt="2023-02-16T13:49:58.158" v="7760"/>
          <ac:spMkLst>
            <pc:docMk/>
            <pc:sldMk cId="4284470556" sldId="359"/>
            <ac:spMk id="173" creationId="{43EFC05D-5D9E-8545-80ED-5EE5833436EC}"/>
          </ac:spMkLst>
        </pc:spChg>
        <pc:spChg chg="mod">
          <ac:chgData name="Daniel Khashabi" userId="62390808-c838-45e6-be59-d6fd0d208bc8" providerId="ADAL" clId="{DBE0F76A-AFEE-AC44-BA32-16BF03539868}" dt="2023-02-16T13:49:58.158" v="7760"/>
          <ac:spMkLst>
            <pc:docMk/>
            <pc:sldMk cId="4284470556" sldId="359"/>
            <ac:spMk id="175" creationId="{6F64A017-A35A-AC44-96D0-72EFC040B4F7}"/>
          </ac:spMkLst>
        </pc:spChg>
        <pc:spChg chg="mod">
          <ac:chgData name="Daniel Khashabi" userId="62390808-c838-45e6-be59-d6fd0d208bc8" providerId="ADAL" clId="{DBE0F76A-AFEE-AC44-BA32-16BF03539868}" dt="2023-02-16T13:49:58.158" v="7760"/>
          <ac:spMkLst>
            <pc:docMk/>
            <pc:sldMk cId="4284470556" sldId="359"/>
            <ac:spMk id="176" creationId="{EB7699D4-5CF1-4945-AF53-9FF925C376BB}"/>
          </ac:spMkLst>
        </pc:spChg>
        <pc:spChg chg="mod">
          <ac:chgData name="Daniel Khashabi" userId="62390808-c838-45e6-be59-d6fd0d208bc8" providerId="ADAL" clId="{DBE0F76A-AFEE-AC44-BA32-16BF03539868}" dt="2023-02-16T13:49:58.158" v="7760"/>
          <ac:spMkLst>
            <pc:docMk/>
            <pc:sldMk cId="4284470556" sldId="359"/>
            <ac:spMk id="177" creationId="{A9006280-6B35-5544-98E4-1B21ED7235B5}"/>
          </ac:spMkLst>
        </pc:spChg>
        <pc:spChg chg="mod">
          <ac:chgData name="Daniel Khashabi" userId="62390808-c838-45e6-be59-d6fd0d208bc8" providerId="ADAL" clId="{DBE0F76A-AFEE-AC44-BA32-16BF03539868}" dt="2023-02-16T13:49:58.158" v="7760"/>
          <ac:spMkLst>
            <pc:docMk/>
            <pc:sldMk cId="4284470556" sldId="359"/>
            <ac:spMk id="178" creationId="{AC7C371E-2D08-BF45-8B8E-6FC13CFD5BF4}"/>
          </ac:spMkLst>
        </pc:spChg>
        <pc:spChg chg="mod">
          <ac:chgData name="Daniel Khashabi" userId="62390808-c838-45e6-be59-d6fd0d208bc8" providerId="ADAL" clId="{DBE0F76A-AFEE-AC44-BA32-16BF03539868}" dt="2023-02-16T13:49:58.158" v="7760"/>
          <ac:spMkLst>
            <pc:docMk/>
            <pc:sldMk cId="4284470556" sldId="359"/>
            <ac:spMk id="179" creationId="{6A2513D4-883B-AC4F-83C4-340258810AA5}"/>
          </ac:spMkLst>
        </pc:spChg>
        <pc:spChg chg="mod">
          <ac:chgData name="Daniel Khashabi" userId="62390808-c838-45e6-be59-d6fd0d208bc8" providerId="ADAL" clId="{DBE0F76A-AFEE-AC44-BA32-16BF03539868}" dt="2023-02-16T13:49:58.158" v="7760"/>
          <ac:spMkLst>
            <pc:docMk/>
            <pc:sldMk cId="4284470556" sldId="359"/>
            <ac:spMk id="180" creationId="{8A3B99E0-E6A1-A84A-BE61-0FEC270CA7BD}"/>
          </ac:spMkLst>
        </pc:spChg>
        <pc:spChg chg="mod">
          <ac:chgData name="Daniel Khashabi" userId="62390808-c838-45e6-be59-d6fd0d208bc8" providerId="ADAL" clId="{DBE0F76A-AFEE-AC44-BA32-16BF03539868}" dt="2023-02-16T13:49:58.158" v="7760"/>
          <ac:spMkLst>
            <pc:docMk/>
            <pc:sldMk cId="4284470556" sldId="359"/>
            <ac:spMk id="181" creationId="{FE339CDF-6D63-3347-A831-5E801BE3FDE7}"/>
          </ac:spMkLst>
        </pc:spChg>
        <pc:spChg chg="mod">
          <ac:chgData name="Daniel Khashabi" userId="62390808-c838-45e6-be59-d6fd0d208bc8" providerId="ADAL" clId="{DBE0F76A-AFEE-AC44-BA32-16BF03539868}" dt="2023-02-16T13:49:58.158" v="7760"/>
          <ac:spMkLst>
            <pc:docMk/>
            <pc:sldMk cId="4284470556" sldId="359"/>
            <ac:spMk id="183" creationId="{6A153770-56BC-7549-92C1-9994774C09A8}"/>
          </ac:spMkLst>
        </pc:spChg>
        <pc:spChg chg="mod">
          <ac:chgData name="Daniel Khashabi" userId="62390808-c838-45e6-be59-d6fd0d208bc8" providerId="ADAL" clId="{DBE0F76A-AFEE-AC44-BA32-16BF03539868}" dt="2023-02-16T04:33:59.885" v="7426"/>
          <ac:spMkLst>
            <pc:docMk/>
            <pc:sldMk cId="4284470556" sldId="359"/>
            <ac:spMk id="184" creationId="{C3D61AC1-C1EE-0943-AB5B-90F7ED94F749}"/>
          </ac:spMkLst>
        </pc:spChg>
        <pc:spChg chg="mod">
          <ac:chgData name="Daniel Khashabi" userId="62390808-c838-45e6-be59-d6fd0d208bc8" providerId="ADAL" clId="{DBE0F76A-AFEE-AC44-BA32-16BF03539868}" dt="2023-02-16T04:33:59.885" v="7426"/>
          <ac:spMkLst>
            <pc:docMk/>
            <pc:sldMk cId="4284470556" sldId="359"/>
            <ac:spMk id="185" creationId="{DED50EDE-4C5F-3D40-A8FA-BBCFA6B19B18}"/>
          </ac:spMkLst>
        </pc:spChg>
        <pc:spChg chg="mod">
          <ac:chgData name="Daniel Khashabi" userId="62390808-c838-45e6-be59-d6fd0d208bc8" providerId="ADAL" clId="{DBE0F76A-AFEE-AC44-BA32-16BF03539868}" dt="2023-02-16T13:49:58.158" v="7760"/>
          <ac:spMkLst>
            <pc:docMk/>
            <pc:sldMk cId="4284470556" sldId="359"/>
            <ac:spMk id="194" creationId="{EDFF357D-A43A-9946-9C8C-C5208D9A46EA}"/>
          </ac:spMkLst>
        </pc:spChg>
        <pc:spChg chg="mod">
          <ac:chgData name="Daniel Khashabi" userId="62390808-c838-45e6-be59-d6fd0d208bc8" providerId="ADAL" clId="{DBE0F76A-AFEE-AC44-BA32-16BF03539868}" dt="2023-02-16T04:33:59.885" v="7426"/>
          <ac:spMkLst>
            <pc:docMk/>
            <pc:sldMk cId="4284470556" sldId="359"/>
            <ac:spMk id="195" creationId="{A70D1C02-7CBD-A74A-904A-2A285E9154CD}"/>
          </ac:spMkLst>
        </pc:spChg>
        <pc:spChg chg="mod">
          <ac:chgData name="Daniel Khashabi" userId="62390808-c838-45e6-be59-d6fd0d208bc8" providerId="ADAL" clId="{DBE0F76A-AFEE-AC44-BA32-16BF03539868}" dt="2023-02-16T13:49:58.158" v="7760"/>
          <ac:spMkLst>
            <pc:docMk/>
            <pc:sldMk cId="4284470556" sldId="359"/>
            <ac:spMk id="198" creationId="{AD99BFF2-26F2-1741-9FED-CA0B281A12B2}"/>
          </ac:spMkLst>
        </pc:spChg>
        <pc:spChg chg="mod">
          <ac:chgData name="Daniel Khashabi" userId="62390808-c838-45e6-be59-d6fd0d208bc8" providerId="ADAL" clId="{DBE0F76A-AFEE-AC44-BA32-16BF03539868}" dt="2023-02-16T04:33:59.885" v="7426"/>
          <ac:spMkLst>
            <pc:docMk/>
            <pc:sldMk cId="4284470556" sldId="359"/>
            <ac:spMk id="199" creationId="{A521D06C-64AB-2344-9BA1-32D193F0C512}"/>
          </ac:spMkLst>
        </pc:spChg>
        <pc:spChg chg="mod">
          <ac:chgData name="Daniel Khashabi" userId="62390808-c838-45e6-be59-d6fd0d208bc8" providerId="ADAL" clId="{DBE0F76A-AFEE-AC44-BA32-16BF03539868}" dt="2023-02-16T04:33:59.885" v="7426"/>
          <ac:spMkLst>
            <pc:docMk/>
            <pc:sldMk cId="4284470556" sldId="359"/>
            <ac:spMk id="201" creationId="{051A29E5-B48A-4C41-8B73-97B7587ED5BE}"/>
          </ac:spMkLst>
        </pc:spChg>
      </pc:sldChg>
      <pc:sldChg chg="addSp delSp modSp add mod modClrScheme chgLayout">
        <pc:chgData name="Daniel Khashabi" userId="62390808-c838-45e6-be59-d6fd0d208bc8" providerId="ADAL" clId="{DBE0F76A-AFEE-AC44-BA32-16BF03539868}" dt="2023-02-16T13:49:58.158" v="7760"/>
        <pc:sldMkLst>
          <pc:docMk/>
          <pc:sldMk cId="1167305669" sldId="360"/>
        </pc:sldMkLst>
        <pc:spChg chg="add del mod ord">
          <ac:chgData name="Daniel Khashabi" userId="62390808-c838-45e6-be59-d6fd0d208bc8" providerId="ADAL" clId="{DBE0F76A-AFEE-AC44-BA32-16BF03539868}" dt="2023-02-16T04:33:26.469" v="7415" actId="478"/>
          <ac:spMkLst>
            <pc:docMk/>
            <pc:sldMk cId="1167305669" sldId="360"/>
            <ac:spMk id="2" creationId="{570A0228-AC32-E4A0-33BB-F2F18A4B8AC1}"/>
          </ac:spMkLst>
        </pc:spChg>
        <pc:spChg chg="mod">
          <ac:chgData name="Daniel Khashabi" userId="62390808-c838-45e6-be59-d6fd0d208bc8" providerId="ADAL" clId="{DBE0F76A-AFEE-AC44-BA32-16BF03539868}" dt="2023-02-16T13:49:58.158" v="7760"/>
          <ac:spMkLst>
            <pc:docMk/>
            <pc:sldMk cId="1167305669" sldId="360"/>
            <ac:spMk id="3" creationId="{5E47E9EF-07CA-1B4D-B065-7C68C77B1867}"/>
          </ac:spMkLst>
        </pc:spChg>
        <pc:spChg chg="mod">
          <ac:chgData name="Daniel Khashabi" userId="62390808-c838-45e6-be59-d6fd0d208bc8" providerId="ADAL" clId="{DBE0F76A-AFEE-AC44-BA32-16BF03539868}" dt="2023-02-16T13:49:58.158" v="7760"/>
          <ac:spMkLst>
            <pc:docMk/>
            <pc:sldMk cId="1167305669" sldId="360"/>
            <ac:spMk id="4" creationId="{F5CE9E9A-F735-5D4A-8A09-4BABFB2D5DA5}"/>
          </ac:spMkLst>
        </pc:spChg>
        <pc:spChg chg="add del mod">
          <ac:chgData name="Daniel Khashabi" userId="62390808-c838-45e6-be59-d6fd0d208bc8" providerId="ADAL" clId="{DBE0F76A-AFEE-AC44-BA32-16BF03539868}" dt="2023-02-16T04:33:25.076" v="7414" actId="478"/>
          <ac:spMkLst>
            <pc:docMk/>
            <pc:sldMk cId="1167305669" sldId="360"/>
            <ac:spMk id="6" creationId="{48361A94-D759-4F95-8247-566E33699F18}"/>
          </ac:spMkLst>
        </pc:spChg>
        <pc:spChg chg="mod">
          <ac:chgData name="Daniel Khashabi" userId="62390808-c838-45e6-be59-d6fd0d208bc8" providerId="ADAL" clId="{DBE0F76A-AFEE-AC44-BA32-16BF03539868}" dt="2023-02-16T04:33:59.885" v="7426"/>
          <ac:spMkLst>
            <pc:docMk/>
            <pc:sldMk cId="1167305669" sldId="360"/>
            <ac:spMk id="7" creationId="{2B634E59-4B85-4C4B-8984-E10B47A0B100}"/>
          </ac:spMkLst>
        </pc:spChg>
        <pc:spChg chg="mod">
          <ac:chgData name="Daniel Khashabi" userId="62390808-c838-45e6-be59-d6fd0d208bc8" providerId="ADAL" clId="{DBE0F76A-AFEE-AC44-BA32-16BF03539868}" dt="2023-02-16T04:33:59.885" v="7426"/>
          <ac:spMkLst>
            <pc:docMk/>
            <pc:sldMk cId="1167305669" sldId="360"/>
            <ac:spMk id="51" creationId="{3649502E-21DD-1642-971F-BACEABB4E04C}"/>
          </ac:spMkLst>
        </pc:spChg>
        <pc:spChg chg="mod">
          <ac:chgData name="Daniel Khashabi" userId="62390808-c838-45e6-be59-d6fd0d208bc8" providerId="ADAL" clId="{DBE0F76A-AFEE-AC44-BA32-16BF03539868}" dt="2023-02-16T13:49:58.158" v="7760"/>
          <ac:spMkLst>
            <pc:docMk/>
            <pc:sldMk cId="1167305669" sldId="360"/>
            <ac:spMk id="76" creationId="{CFE7F9AF-8FB9-9E47-AA7C-B819DD96BD45}"/>
          </ac:spMkLst>
        </pc:spChg>
        <pc:spChg chg="mod">
          <ac:chgData name="Daniel Khashabi" userId="62390808-c838-45e6-be59-d6fd0d208bc8" providerId="ADAL" clId="{DBE0F76A-AFEE-AC44-BA32-16BF03539868}" dt="2023-02-16T13:49:58.158" v="7760"/>
          <ac:spMkLst>
            <pc:docMk/>
            <pc:sldMk cId="1167305669" sldId="360"/>
            <ac:spMk id="77" creationId="{D1072A62-0E13-3843-8D0C-3A62E6BC9417}"/>
          </ac:spMkLst>
        </pc:spChg>
        <pc:spChg chg="mod">
          <ac:chgData name="Daniel Khashabi" userId="62390808-c838-45e6-be59-d6fd0d208bc8" providerId="ADAL" clId="{DBE0F76A-AFEE-AC44-BA32-16BF03539868}" dt="2023-02-16T13:49:58.158" v="7760"/>
          <ac:spMkLst>
            <pc:docMk/>
            <pc:sldMk cId="1167305669" sldId="360"/>
            <ac:spMk id="78" creationId="{B5867DDE-FEA5-0049-9461-EB1FFEB88969}"/>
          </ac:spMkLst>
        </pc:spChg>
        <pc:spChg chg="mod">
          <ac:chgData name="Daniel Khashabi" userId="62390808-c838-45e6-be59-d6fd0d208bc8" providerId="ADAL" clId="{DBE0F76A-AFEE-AC44-BA32-16BF03539868}" dt="2023-02-16T13:49:58.158" v="7760"/>
          <ac:spMkLst>
            <pc:docMk/>
            <pc:sldMk cId="1167305669" sldId="360"/>
            <ac:spMk id="79" creationId="{24DFF809-EE42-C349-914D-4808EEE0B2B2}"/>
          </ac:spMkLst>
        </pc:spChg>
        <pc:spChg chg="mod">
          <ac:chgData name="Daniel Khashabi" userId="62390808-c838-45e6-be59-d6fd0d208bc8" providerId="ADAL" clId="{DBE0F76A-AFEE-AC44-BA32-16BF03539868}" dt="2023-02-16T13:49:58.158" v="7760"/>
          <ac:spMkLst>
            <pc:docMk/>
            <pc:sldMk cId="1167305669" sldId="360"/>
            <ac:spMk id="82" creationId="{485BEC44-F260-1145-8583-E09A6D1ADDA0}"/>
          </ac:spMkLst>
        </pc:spChg>
        <pc:spChg chg="mod">
          <ac:chgData name="Daniel Khashabi" userId="62390808-c838-45e6-be59-d6fd0d208bc8" providerId="ADAL" clId="{DBE0F76A-AFEE-AC44-BA32-16BF03539868}" dt="2023-02-16T13:49:58.158" v="7760"/>
          <ac:spMkLst>
            <pc:docMk/>
            <pc:sldMk cId="1167305669" sldId="360"/>
            <ac:spMk id="83" creationId="{D285D089-1C0C-6344-B7EA-A631D2F645B7}"/>
          </ac:spMkLst>
        </pc:spChg>
        <pc:spChg chg="mod">
          <ac:chgData name="Daniel Khashabi" userId="62390808-c838-45e6-be59-d6fd0d208bc8" providerId="ADAL" clId="{DBE0F76A-AFEE-AC44-BA32-16BF03539868}" dt="2023-02-16T13:49:58.158" v="7760"/>
          <ac:spMkLst>
            <pc:docMk/>
            <pc:sldMk cId="1167305669" sldId="360"/>
            <ac:spMk id="84" creationId="{E248521C-7AB4-A74B-BB41-9E9DBC05502F}"/>
          </ac:spMkLst>
        </pc:spChg>
        <pc:spChg chg="mod">
          <ac:chgData name="Daniel Khashabi" userId="62390808-c838-45e6-be59-d6fd0d208bc8" providerId="ADAL" clId="{DBE0F76A-AFEE-AC44-BA32-16BF03539868}" dt="2023-02-16T13:49:58.158" v="7760"/>
          <ac:spMkLst>
            <pc:docMk/>
            <pc:sldMk cId="1167305669" sldId="360"/>
            <ac:spMk id="85" creationId="{A542D303-3E89-B948-BAE1-9C28B4C7900E}"/>
          </ac:spMkLst>
        </pc:spChg>
        <pc:spChg chg="mod">
          <ac:chgData name="Daniel Khashabi" userId="62390808-c838-45e6-be59-d6fd0d208bc8" providerId="ADAL" clId="{DBE0F76A-AFEE-AC44-BA32-16BF03539868}" dt="2023-02-16T13:49:58.158" v="7760"/>
          <ac:spMkLst>
            <pc:docMk/>
            <pc:sldMk cId="1167305669" sldId="360"/>
            <ac:spMk id="86" creationId="{3557CEDB-9609-5C4E-BE7A-9A1922D84558}"/>
          </ac:spMkLst>
        </pc:spChg>
        <pc:spChg chg="mod">
          <ac:chgData name="Daniel Khashabi" userId="62390808-c838-45e6-be59-d6fd0d208bc8" providerId="ADAL" clId="{DBE0F76A-AFEE-AC44-BA32-16BF03539868}" dt="2023-02-16T13:49:58.158" v="7760"/>
          <ac:spMkLst>
            <pc:docMk/>
            <pc:sldMk cId="1167305669" sldId="360"/>
            <ac:spMk id="87" creationId="{FD0CC76B-5E71-8C4B-B186-6D1471C8CD67}"/>
          </ac:spMkLst>
        </pc:spChg>
        <pc:spChg chg="mod">
          <ac:chgData name="Daniel Khashabi" userId="62390808-c838-45e6-be59-d6fd0d208bc8" providerId="ADAL" clId="{DBE0F76A-AFEE-AC44-BA32-16BF03539868}" dt="2023-02-16T13:49:58.158" v="7760"/>
          <ac:spMkLst>
            <pc:docMk/>
            <pc:sldMk cId="1167305669" sldId="360"/>
            <ac:spMk id="93" creationId="{2E61486C-7C7C-CF4A-BF55-2488DDD06CBA}"/>
          </ac:spMkLst>
        </pc:spChg>
        <pc:spChg chg="mod">
          <ac:chgData name="Daniel Khashabi" userId="62390808-c838-45e6-be59-d6fd0d208bc8" providerId="ADAL" clId="{DBE0F76A-AFEE-AC44-BA32-16BF03539868}" dt="2023-02-16T13:49:58.158" v="7760"/>
          <ac:spMkLst>
            <pc:docMk/>
            <pc:sldMk cId="1167305669" sldId="360"/>
            <ac:spMk id="94" creationId="{FAED948E-E8BC-B542-96E5-C16F47F16A92}"/>
          </ac:spMkLst>
        </pc:spChg>
        <pc:spChg chg="mod">
          <ac:chgData name="Daniel Khashabi" userId="62390808-c838-45e6-be59-d6fd0d208bc8" providerId="ADAL" clId="{DBE0F76A-AFEE-AC44-BA32-16BF03539868}" dt="2023-02-16T04:33:59.885" v="7426"/>
          <ac:spMkLst>
            <pc:docMk/>
            <pc:sldMk cId="1167305669" sldId="360"/>
            <ac:spMk id="97" creationId="{6D6C0EF3-9A48-6042-84AB-D28C74DA20AD}"/>
          </ac:spMkLst>
        </pc:spChg>
        <pc:spChg chg="mod">
          <ac:chgData name="Daniel Khashabi" userId="62390808-c838-45e6-be59-d6fd0d208bc8" providerId="ADAL" clId="{DBE0F76A-AFEE-AC44-BA32-16BF03539868}" dt="2023-02-16T13:49:58.158" v="7760"/>
          <ac:spMkLst>
            <pc:docMk/>
            <pc:sldMk cId="1167305669" sldId="360"/>
            <ac:spMk id="104" creationId="{F70F58BE-CCAE-F645-A328-47C1EAC54035}"/>
          </ac:spMkLst>
        </pc:spChg>
        <pc:spChg chg="mod">
          <ac:chgData name="Daniel Khashabi" userId="62390808-c838-45e6-be59-d6fd0d208bc8" providerId="ADAL" clId="{DBE0F76A-AFEE-AC44-BA32-16BF03539868}" dt="2023-02-16T13:49:58.158" v="7760"/>
          <ac:spMkLst>
            <pc:docMk/>
            <pc:sldMk cId="1167305669" sldId="360"/>
            <ac:spMk id="105" creationId="{FE219746-6458-2648-BFF2-1638E7F0E56F}"/>
          </ac:spMkLst>
        </pc:spChg>
        <pc:spChg chg="mod">
          <ac:chgData name="Daniel Khashabi" userId="62390808-c838-45e6-be59-d6fd0d208bc8" providerId="ADAL" clId="{DBE0F76A-AFEE-AC44-BA32-16BF03539868}" dt="2023-02-16T13:49:58.158" v="7760"/>
          <ac:spMkLst>
            <pc:docMk/>
            <pc:sldMk cId="1167305669" sldId="360"/>
            <ac:spMk id="106" creationId="{CC39E4D5-0122-404D-AF07-8A0976CE0F90}"/>
          </ac:spMkLst>
        </pc:spChg>
        <pc:spChg chg="mod">
          <ac:chgData name="Daniel Khashabi" userId="62390808-c838-45e6-be59-d6fd0d208bc8" providerId="ADAL" clId="{DBE0F76A-AFEE-AC44-BA32-16BF03539868}" dt="2023-02-16T13:49:58.158" v="7760"/>
          <ac:spMkLst>
            <pc:docMk/>
            <pc:sldMk cId="1167305669" sldId="360"/>
            <ac:spMk id="107" creationId="{869B3C99-29C1-8B4B-96BE-A1AF2836059F}"/>
          </ac:spMkLst>
        </pc:spChg>
        <pc:spChg chg="mod">
          <ac:chgData name="Daniel Khashabi" userId="62390808-c838-45e6-be59-d6fd0d208bc8" providerId="ADAL" clId="{DBE0F76A-AFEE-AC44-BA32-16BF03539868}" dt="2023-02-16T13:49:58.158" v="7760"/>
          <ac:spMkLst>
            <pc:docMk/>
            <pc:sldMk cId="1167305669" sldId="360"/>
            <ac:spMk id="108" creationId="{57567A9F-9A5A-4A43-9695-F85CD7F0400F}"/>
          </ac:spMkLst>
        </pc:spChg>
        <pc:spChg chg="mod">
          <ac:chgData name="Daniel Khashabi" userId="62390808-c838-45e6-be59-d6fd0d208bc8" providerId="ADAL" clId="{DBE0F76A-AFEE-AC44-BA32-16BF03539868}" dt="2023-02-16T13:49:58.158" v="7760"/>
          <ac:spMkLst>
            <pc:docMk/>
            <pc:sldMk cId="1167305669" sldId="360"/>
            <ac:spMk id="109" creationId="{7B63A695-A0C7-D649-B5DD-122BBCB3D254}"/>
          </ac:spMkLst>
        </pc:spChg>
        <pc:spChg chg="mod">
          <ac:chgData name="Daniel Khashabi" userId="62390808-c838-45e6-be59-d6fd0d208bc8" providerId="ADAL" clId="{DBE0F76A-AFEE-AC44-BA32-16BF03539868}" dt="2023-02-16T13:49:58.158" v="7760"/>
          <ac:spMkLst>
            <pc:docMk/>
            <pc:sldMk cId="1167305669" sldId="360"/>
            <ac:spMk id="110" creationId="{F0DCA6BB-A31D-DC41-A4C9-C2923C3B6F21}"/>
          </ac:spMkLst>
        </pc:spChg>
        <pc:spChg chg="mod">
          <ac:chgData name="Daniel Khashabi" userId="62390808-c838-45e6-be59-d6fd0d208bc8" providerId="ADAL" clId="{DBE0F76A-AFEE-AC44-BA32-16BF03539868}" dt="2023-02-16T13:49:58.158" v="7760"/>
          <ac:spMkLst>
            <pc:docMk/>
            <pc:sldMk cId="1167305669" sldId="360"/>
            <ac:spMk id="111" creationId="{F5A97E85-0225-1E46-A085-02FCCC792A02}"/>
          </ac:spMkLst>
        </pc:spChg>
        <pc:spChg chg="mod">
          <ac:chgData name="Daniel Khashabi" userId="62390808-c838-45e6-be59-d6fd0d208bc8" providerId="ADAL" clId="{DBE0F76A-AFEE-AC44-BA32-16BF03539868}" dt="2023-02-16T13:49:58.158" v="7760"/>
          <ac:spMkLst>
            <pc:docMk/>
            <pc:sldMk cId="1167305669" sldId="360"/>
            <ac:spMk id="112" creationId="{97C5A434-FA81-A04D-A77B-DC0A945AB849}"/>
          </ac:spMkLst>
        </pc:spChg>
        <pc:spChg chg="mod">
          <ac:chgData name="Daniel Khashabi" userId="62390808-c838-45e6-be59-d6fd0d208bc8" providerId="ADAL" clId="{DBE0F76A-AFEE-AC44-BA32-16BF03539868}" dt="2023-02-16T13:49:58.158" v="7760"/>
          <ac:spMkLst>
            <pc:docMk/>
            <pc:sldMk cId="1167305669" sldId="360"/>
            <ac:spMk id="113" creationId="{0C6578E8-0778-B145-8F5F-1C179B55F37C}"/>
          </ac:spMkLst>
        </pc:spChg>
        <pc:spChg chg="mod">
          <ac:chgData name="Daniel Khashabi" userId="62390808-c838-45e6-be59-d6fd0d208bc8" providerId="ADAL" clId="{DBE0F76A-AFEE-AC44-BA32-16BF03539868}" dt="2023-02-16T13:49:58.158" v="7760"/>
          <ac:spMkLst>
            <pc:docMk/>
            <pc:sldMk cId="1167305669" sldId="360"/>
            <ac:spMk id="114" creationId="{34DA400A-6EAC-B244-90C9-E2C76E3CE8B1}"/>
          </ac:spMkLst>
        </pc:spChg>
        <pc:spChg chg="mod">
          <ac:chgData name="Daniel Khashabi" userId="62390808-c838-45e6-be59-d6fd0d208bc8" providerId="ADAL" clId="{DBE0F76A-AFEE-AC44-BA32-16BF03539868}" dt="2023-02-16T13:49:58.158" v="7760"/>
          <ac:spMkLst>
            <pc:docMk/>
            <pc:sldMk cId="1167305669" sldId="360"/>
            <ac:spMk id="115" creationId="{2D7BF61E-70E5-7B42-A443-1515BC3FC19A}"/>
          </ac:spMkLst>
        </pc:spChg>
        <pc:spChg chg="mod">
          <ac:chgData name="Daniel Khashabi" userId="62390808-c838-45e6-be59-d6fd0d208bc8" providerId="ADAL" clId="{DBE0F76A-AFEE-AC44-BA32-16BF03539868}" dt="2023-02-16T13:49:58.158" v="7760"/>
          <ac:spMkLst>
            <pc:docMk/>
            <pc:sldMk cId="1167305669" sldId="360"/>
            <ac:spMk id="116" creationId="{08D29459-9A76-6445-B967-14977057901D}"/>
          </ac:spMkLst>
        </pc:spChg>
        <pc:spChg chg="del mod ord">
          <ac:chgData name="Daniel Khashabi" userId="62390808-c838-45e6-be59-d6fd0d208bc8" providerId="ADAL" clId="{DBE0F76A-AFEE-AC44-BA32-16BF03539868}" dt="2023-02-16T04:33:23.416" v="7412" actId="478"/>
          <ac:spMkLst>
            <pc:docMk/>
            <pc:sldMk cId="1167305669" sldId="360"/>
            <ac:spMk id="117" creationId="{95730612-B047-EB40-B6FB-813F8D7F8392}"/>
          </ac:spMkLst>
        </pc:spChg>
        <pc:spChg chg="del">
          <ac:chgData name="Daniel Khashabi" userId="62390808-c838-45e6-be59-d6fd0d208bc8" providerId="ADAL" clId="{DBE0F76A-AFEE-AC44-BA32-16BF03539868}" dt="2023-02-16T04:33:21.996" v="7411" actId="478"/>
          <ac:spMkLst>
            <pc:docMk/>
            <pc:sldMk cId="1167305669" sldId="360"/>
            <ac:spMk id="118" creationId="{A2214690-68E9-0949-94A8-CAA5BD3A3B7C}"/>
          </ac:spMkLst>
        </pc:spChg>
        <pc:spChg chg="mod">
          <ac:chgData name="Daniel Khashabi" userId="62390808-c838-45e6-be59-d6fd0d208bc8" providerId="ADAL" clId="{DBE0F76A-AFEE-AC44-BA32-16BF03539868}" dt="2023-02-16T04:33:59.885" v="7426"/>
          <ac:spMkLst>
            <pc:docMk/>
            <pc:sldMk cId="1167305669" sldId="360"/>
            <ac:spMk id="119" creationId="{F0F7AF7B-3877-754A-9EAE-7D971B6F9519}"/>
          </ac:spMkLst>
        </pc:spChg>
        <pc:spChg chg="mod ord">
          <ac:chgData name="Daniel Khashabi" userId="62390808-c838-45e6-be59-d6fd0d208bc8" providerId="ADAL" clId="{DBE0F76A-AFEE-AC44-BA32-16BF03539868}" dt="2023-02-16T13:49:58.158" v="7760"/>
          <ac:spMkLst>
            <pc:docMk/>
            <pc:sldMk cId="1167305669" sldId="360"/>
            <ac:spMk id="120" creationId="{EC103F4D-89B8-EF4A-A637-D56C1D6D06F1}"/>
          </ac:spMkLst>
        </pc:spChg>
        <pc:spChg chg="mod">
          <ac:chgData name="Daniel Khashabi" userId="62390808-c838-45e6-be59-d6fd0d208bc8" providerId="ADAL" clId="{DBE0F76A-AFEE-AC44-BA32-16BF03539868}" dt="2023-02-16T04:33:59.885" v="7426"/>
          <ac:spMkLst>
            <pc:docMk/>
            <pc:sldMk cId="1167305669" sldId="360"/>
            <ac:spMk id="124" creationId="{55FCA79F-24EF-C34B-915B-6914F4B5E84B}"/>
          </ac:spMkLst>
        </pc:spChg>
        <pc:spChg chg="mod">
          <ac:chgData name="Daniel Khashabi" userId="62390808-c838-45e6-be59-d6fd0d208bc8" providerId="ADAL" clId="{DBE0F76A-AFEE-AC44-BA32-16BF03539868}" dt="2023-02-16T04:33:59.885" v="7426"/>
          <ac:spMkLst>
            <pc:docMk/>
            <pc:sldMk cId="1167305669" sldId="360"/>
            <ac:spMk id="125" creationId="{BC7611C4-233A-2F45-BEC2-4400044BAC8A}"/>
          </ac:spMkLst>
        </pc:spChg>
        <pc:spChg chg="mod">
          <ac:chgData name="Daniel Khashabi" userId="62390808-c838-45e6-be59-d6fd0d208bc8" providerId="ADAL" clId="{DBE0F76A-AFEE-AC44-BA32-16BF03539868}" dt="2023-02-16T04:33:59.885" v="7426"/>
          <ac:spMkLst>
            <pc:docMk/>
            <pc:sldMk cId="1167305669" sldId="360"/>
            <ac:spMk id="126" creationId="{F1A17C69-A9A6-794D-974B-0B1554D43578}"/>
          </ac:spMkLst>
        </pc:spChg>
        <pc:spChg chg="mod">
          <ac:chgData name="Daniel Khashabi" userId="62390808-c838-45e6-be59-d6fd0d208bc8" providerId="ADAL" clId="{DBE0F76A-AFEE-AC44-BA32-16BF03539868}" dt="2023-02-16T04:33:59.885" v="7426"/>
          <ac:spMkLst>
            <pc:docMk/>
            <pc:sldMk cId="1167305669" sldId="360"/>
            <ac:spMk id="127" creationId="{B49FA59A-6FA0-A646-9EEB-960FCA52B763}"/>
          </ac:spMkLst>
        </pc:spChg>
        <pc:spChg chg="mod">
          <ac:chgData name="Daniel Khashabi" userId="62390808-c838-45e6-be59-d6fd0d208bc8" providerId="ADAL" clId="{DBE0F76A-AFEE-AC44-BA32-16BF03539868}" dt="2023-02-16T13:49:58.158" v="7760"/>
          <ac:spMkLst>
            <pc:docMk/>
            <pc:sldMk cId="1167305669" sldId="360"/>
            <ac:spMk id="128" creationId="{5B089512-B832-5F4F-9F7C-E1A7CBC4E67E}"/>
          </ac:spMkLst>
        </pc:spChg>
        <pc:spChg chg="mod">
          <ac:chgData name="Daniel Khashabi" userId="62390808-c838-45e6-be59-d6fd0d208bc8" providerId="ADAL" clId="{DBE0F76A-AFEE-AC44-BA32-16BF03539868}" dt="2023-02-16T13:49:58.158" v="7760"/>
          <ac:spMkLst>
            <pc:docMk/>
            <pc:sldMk cId="1167305669" sldId="360"/>
            <ac:spMk id="129" creationId="{E55E6BDD-EA4B-A043-AFA7-C42DD8E37FCB}"/>
          </ac:spMkLst>
        </pc:spChg>
        <pc:spChg chg="mod">
          <ac:chgData name="Daniel Khashabi" userId="62390808-c838-45e6-be59-d6fd0d208bc8" providerId="ADAL" clId="{DBE0F76A-AFEE-AC44-BA32-16BF03539868}" dt="2023-02-16T04:33:59.885" v="7426"/>
          <ac:spMkLst>
            <pc:docMk/>
            <pc:sldMk cId="1167305669" sldId="360"/>
            <ac:spMk id="130" creationId="{0AF1BC4E-029D-704F-A4B3-05BEE7CCF625}"/>
          </ac:spMkLst>
        </pc:spChg>
        <pc:spChg chg="mod">
          <ac:chgData name="Daniel Khashabi" userId="62390808-c838-45e6-be59-d6fd0d208bc8" providerId="ADAL" clId="{DBE0F76A-AFEE-AC44-BA32-16BF03539868}" dt="2023-02-16T13:49:58.158" v="7760"/>
          <ac:spMkLst>
            <pc:docMk/>
            <pc:sldMk cId="1167305669" sldId="360"/>
            <ac:spMk id="133" creationId="{BA223413-3EFF-4745-8601-CABAD3C5499D}"/>
          </ac:spMkLst>
        </pc:spChg>
        <pc:spChg chg="mod">
          <ac:chgData name="Daniel Khashabi" userId="62390808-c838-45e6-be59-d6fd0d208bc8" providerId="ADAL" clId="{DBE0F76A-AFEE-AC44-BA32-16BF03539868}" dt="2023-02-16T13:49:58.158" v="7760"/>
          <ac:spMkLst>
            <pc:docMk/>
            <pc:sldMk cId="1167305669" sldId="360"/>
            <ac:spMk id="134" creationId="{7B991E92-818F-054A-94A8-9B82C59E69FC}"/>
          </ac:spMkLst>
        </pc:spChg>
        <pc:spChg chg="mod">
          <ac:chgData name="Daniel Khashabi" userId="62390808-c838-45e6-be59-d6fd0d208bc8" providerId="ADAL" clId="{DBE0F76A-AFEE-AC44-BA32-16BF03539868}" dt="2023-02-16T04:33:59.885" v="7426"/>
          <ac:spMkLst>
            <pc:docMk/>
            <pc:sldMk cId="1167305669" sldId="360"/>
            <ac:spMk id="135" creationId="{009B75EB-85A0-E14A-82AF-5B91C716897B}"/>
          </ac:spMkLst>
        </pc:spChg>
        <pc:spChg chg="mod">
          <ac:chgData name="Daniel Khashabi" userId="62390808-c838-45e6-be59-d6fd0d208bc8" providerId="ADAL" clId="{DBE0F76A-AFEE-AC44-BA32-16BF03539868}" dt="2023-02-16T04:33:59.885" v="7426"/>
          <ac:spMkLst>
            <pc:docMk/>
            <pc:sldMk cId="1167305669" sldId="360"/>
            <ac:spMk id="141" creationId="{4FED77C7-A556-6A4E-B43D-7016E168AEBB}"/>
          </ac:spMkLst>
        </pc:spChg>
        <pc:spChg chg="mod">
          <ac:chgData name="Daniel Khashabi" userId="62390808-c838-45e6-be59-d6fd0d208bc8" providerId="ADAL" clId="{DBE0F76A-AFEE-AC44-BA32-16BF03539868}" dt="2023-02-16T13:49:58.158" v="7760"/>
          <ac:spMkLst>
            <pc:docMk/>
            <pc:sldMk cId="1167305669" sldId="360"/>
            <ac:spMk id="142" creationId="{CE44DED9-5184-CE43-8FFE-87784840DA3C}"/>
          </ac:spMkLst>
        </pc:spChg>
        <pc:spChg chg="mod">
          <ac:chgData name="Daniel Khashabi" userId="62390808-c838-45e6-be59-d6fd0d208bc8" providerId="ADAL" clId="{DBE0F76A-AFEE-AC44-BA32-16BF03539868}" dt="2023-02-16T13:49:58.158" v="7760"/>
          <ac:spMkLst>
            <pc:docMk/>
            <pc:sldMk cId="1167305669" sldId="360"/>
            <ac:spMk id="148" creationId="{7EAD415F-63DE-EB43-A7A2-F45C61798465}"/>
          </ac:spMkLst>
        </pc:spChg>
        <pc:spChg chg="mod">
          <ac:chgData name="Daniel Khashabi" userId="62390808-c838-45e6-be59-d6fd0d208bc8" providerId="ADAL" clId="{DBE0F76A-AFEE-AC44-BA32-16BF03539868}" dt="2023-02-16T13:49:58.158" v="7760"/>
          <ac:spMkLst>
            <pc:docMk/>
            <pc:sldMk cId="1167305669" sldId="360"/>
            <ac:spMk id="149" creationId="{F92B470B-D922-F042-867E-B1AF31F53814}"/>
          </ac:spMkLst>
        </pc:spChg>
        <pc:spChg chg="mod">
          <ac:chgData name="Daniel Khashabi" userId="62390808-c838-45e6-be59-d6fd0d208bc8" providerId="ADAL" clId="{DBE0F76A-AFEE-AC44-BA32-16BF03539868}" dt="2023-02-16T13:49:58.158" v="7760"/>
          <ac:spMkLst>
            <pc:docMk/>
            <pc:sldMk cId="1167305669" sldId="360"/>
            <ac:spMk id="150" creationId="{D5C803EA-95C9-8F46-8E1F-70FC48EA99C3}"/>
          </ac:spMkLst>
        </pc:spChg>
        <pc:spChg chg="mod">
          <ac:chgData name="Daniel Khashabi" userId="62390808-c838-45e6-be59-d6fd0d208bc8" providerId="ADAL" clId="{DBE0F76A-AFEE-AC44-BA32-16BF03539868}" dt="2023-02-16T13:49:58.158" v="7760"/>
          <ac:spMkLst>
            <pc:docMk/>
            <pc:sldMk cId="1167305669" sldId="360"/>
            <ac:spMk id="151" creationId="{C9A0AFE1-2C23-C746-A807-955038252BA2}"/>
          </ac:spMkLst>
        </pc:spChg>
        <pc:spChg chg="mod">
          <ac:chgData name="Daniel Khashabi" userId="62390808-c838-45e6-be59-d6fd0d208bc8" providerId="ADAL" clId="{DBE0F76A-AFEE-AC44-BA32-16BF03539868}" dt="2023-02-16T13:49:58.158" v="7760"/>
          <ac:spMkLst>
            <pc:docMk/>
            <pc:sldMk cId="1167305669" sldId="360"/>
            <ac:spMk id="152" creationId="{3FB26CEC-8C11-DA4A-805E-8913F225BE13}"/>
          </ac:spMkLst>
        </pc:spChg>
        <pc:spChg chg="mod">
          <ac:chgData name="Daniel Khashabi" userId="62390808-c838-45e6-be59-d6fd0d208bc8" providerId="ADAL" clId="{DBE0F76A-AFEE-AC44-BA32-16BF03539868}" dt="2023-02-16T13:49:58.158" v="7760"/>
          <ac:spMkLst>
            <pc:docMk/>
            <pc:sldMk cId="1167305669" sldId="360"/>
            <ac:spMk id="153" creationId="{4DCD0D15-2948-5C49-B702-B424B826CFBA}"/>
          </ac:spMkLst>
        </pc:spChg>
        <pc:spChg chg="mod">
          <ac:chgData name="Daniel Khashabi" userId="62390808-c838-45e6-be59-d6fd0d208bc8" providerId="ADAL" clId="{DBE0F76A-AFEE-AC44-BA32-16BF03539868}" dt="2023-02-16T13:49:58.158" v="7760"/>
          <ac:spMkLst>
            <pc:docMk/>
            <pc:sldMk cId="1167305669" sldId="360"/>
            <ac:spMk id="154" creationId="{F60421B2-6847-DA43-8335-25E8978671EB}"/>
          </ac:spMkLst>
        </pc:spChg>
        <pc:spChg chg="mod">
          <ac:chgData name="Daniel Khashabi" userId="62390808-c838-45e6-be59-d6fd0d208bc8" providerId="ADAL" clId="{DBE0F76A-AFEE-AC44-BA32-16BF03539868}" dt="2023-02-16T13:49:58.158" v="7760"/>
          <ac:spMkLst>
            <pc:docMk/>
            <pc:sldMk cId="1167305669" sldId="360"/>
            <ac:spMk id="155" creationId="{D869AB43-57B9-9F48-95FC-2969B414915A}"/>
          </ac:spMkLst>
        </pc:spChg>
        <pc:spChg chg="mod">
          <ac:chgData name="Daniel Khashabi" userId="62390808-c838-45e6-be59-d6fd0d208bc8" providerId="ADAL" clId="{DBE0F76A-AFEE-AC44-BA32-16BF03539868}" dt="2023-02-16T13:49:58.158" v="7760"/>
          <ac:spMkLst>
            <pc:docMk/>
            <pc:sldMk cId="1167305669" sldId="360"/>
            <ac:spMk id="156" creationId="{F3AA86DF-7ED5-E845-B126-E8D66DFA4416}"/>
          </ac:spMkLst>
        </pc:spChg>
        <pc:spChg chg="mod">
          <ac:chgData name="Daniel Khashabi" userId="62390808-c838-45e6-be59-d6fd0d208bc8" providerId="ADAL" clId="{DBE0F76A-AFEE-AC44-BA32-16BF03539868}" dt="2023-02-16T13:49:58.158" v="7760"/>
          <ac:spMkLst>
            <pc:docMk/>
            <pc:sldMk cId="1167305669" sldId="360"/>
            <ac:spMk id="157" creationId="{049529E1-0B4F-164B-AE6E-CC1335477CBF}"/>
          </ac:spMkLst>
        </pc:spChg>
        <pc:spChg chg="mod">
          <ac:chgData name="Daniel Khashabi" userId="62390808-c838-45e6-be59-d6fd0d208bc8" providerId="ADAL" clId="{DBE0F76A-AFEE-AC44-BA32-16BF03539868}" dt="2023-02-16T13:49:58.158" v="7760"/>
          <ac:spMkLst>
            <pc:docMk/>
            <pc:sldMk cId="1167305669" sldId="360"/>
            <ac:spMk id="158" creationId="{0DAD38EF-F205-2144-90B1-15E45B3FE01A}"/>
          </ac:spMkLst>
        </pc:spChg>
        <pc:spChg chg="mod">
          <ac:chgData name="Daniel Khashabi" userId="62390808-c838-45e6-be59-d6fd0d208bc8" providerId="ADAL" clId="{DBE0F76A-AFEE-AC44-BA32-16BF03539868}" dt="2023-02-16T13:49:58.158" v="7760"/>
          <ac:spMkLst>
            <pc:docMk/>
            <pc:sldMk cId="1167305669" sldId="360"/>
            <ac:spMk id="159" creationId="{9475EEB9-A7EE-8F45-8FD8-2D84E2F5222E}"/>
          </ac:spMkLst>
        </pc:spChg>
        <pc:spChg chg="mod">
          <ac:chgData name="Daniel Khashabi" userId="62390808-c838-45e6-be59-d6fd0d208bc8" providerId="ADAL" clId="{DBE0F76A-AFEE-AC44-BA32-16BF03539868}" dt="2023-02-16T13:49:58.158" v="7760"/>
          <ac:spMkLst>
            <pc:docMk/>
            <pc:sldMk cId="1167305669" sldId="360"/>
            <ac:spMk id="160" creationId="{12A95AFB-626B-0B4E-8C17-06CD0B92655F}"/>
          </ac:spMkLst>
        </pc:spChg>
        <pc:spChg chg="mod">
          <ac:chgData name="Daniel Khashabi" userId="62390808-c838-45e6-be59-d6fd0d208bc8" providerId="ADAL" clId="{DBE0F76A-AFEE-AC44-BA32-16BF03539868}" dt="2023-02-16T04:33:59.885" v="7426"/>
          <ac:spMkLst>
            <pc:docMk/>
            <pc:sldMk cId="1167305669" sldId="360"/>
            <ac:spMk id="163" creationId="{CF14063D-2F76-D341-8575-DFC58CC43FAD}"/>
          </ac:spMkLst>
        </pc:spChg>
        <pc:spChg chg="mod">
          <ac:chgData name="Daniel Khashabi" userId="62390808-c838-45e6-be59-d6fd0d208bc8" providerId="ADAL" clId="{DBE0F76A-AFEE-AC44-BA32-16BF03539868}" dt="2023-02-16T13:49:58.158" v="7760"/>
          <ac:spMkLst>
            <pc:docMk/>
            <pc:sldMk cId="1167305669" sldId="360"/>
            <ac:spMk id="164" creationId="{DBBEC36D-FCE7-0A4D-820F-D99BFAEA4F11}"/>
          </ac:spMkLst>
        </pc:spChg>
        <pc:spChg chg="mod">
          <ac:chgData name="Daniel Khashabi" userId="62390808-c838-45e6-be59-d6fd0d208bc8" providerId="ADAL" clId="{DBE0F76A-AFEE-AC44-BA32-16BF03539868}" dt="2023-02-16T13:49:58.158" v="7760"/>
          <ac:spMkLst>
            <pc:docMk/>
            <pc:sldMk cId="1167305669" sldId="360"/>
            <ac:spMk id="165" creationId="{0562D322-A37E-B34C-8F6A-273F4627145E}"/>
          </ac:spMkLst>
        </pc:spChg>
        <pc:spChg chg="mod">
          <ac:chgData name="Daniel Khashabi" userId="62390808-c838-45e6-be59-d6fd0d208bc8" providerId="ADAL" clId="{DBE0F76A-AFEE-AC44-BA32-16BF03539868}" dt="2023-02-16T13:49:58.158" v="7760"/>
          <ac:spMkLst>
            <pc:docMk/>
            <pc:sldMk cId="1167305669" sldId="360"/>
            <ac:spMk id="166" creationId="{7A8AF458-9275-5C4A-B518-D141D02021A1}"/>
          </ac:spMkLst>
        </pc:spChg>
        <pc:spChg chg="mod">
          <ac:chgData name="Daniel Khashabi" userId="62390808-c838-45e6-be59-d6fd0d208bc8" providerId="ADAL" clId="{DBE0F76A-AFEE-AC44-BA32-16BF03539868}" dt="2023-02-16T13:49:58.158" v="7760"/>
          <ac:spMkLst>
            <pc:docMk/>
            <pc:sldMk cId="1167305669" sldId="360"/>
            <ac:spMk id="167" creationId="{E1592A4B-0D69-6A46-A567-905BA057F86A}"/>
          </ac:spMkLst>
        </pc:spChg>
        <pc:spChg chg="mod">
          <ac:chgData name="Daniel Khashabi" userId="62390808-c838-45e6-be59-d6fd0d208bc8" providerId="ADAL" clId="{DBE0F76A-AFEE-AC44-BA32-16BF03539868}" dt="2023-02-16T04:33:59.885" v="7426"/>
          <ac:spMkLst>
            <pc:docMk/>
            <pc:sldMk cId="1167305669" sldId="360"/>
            <ac:spMk id="168" creationId="{20828740-3FEF-564E-8627-092163C1A11D}"/>
          </ac:spMkLst>
        </pc:spChg>
        <pc:spChg chg="mod">
          <ac:chgData name="Daniel Khashabi" userId="62390808-c838-45e6-be59-d6fd0d208bc8" providerId="ADAL" clId="{DBE0F76A-AFEE-AC44-BA32-16BF03539868}" dt="2023-02-16T13:49:58.158" v="7760"/>
          <ac:spMkLst>
            <pc:docMk/>
            <pc:sldMk cId="1167305669" sldId="360"/>
            <ac:spMk id="169" creationId="{9FAE7F2D-4CAF-7F4B-B456-4F696D219A84}"/>
          </ac:spMkLst>
        </pc:spChg>
        <pc:spChg chg="mod">
          <ac:chgData name="Daniel Khashabi" userId="62390808-c838-45e6-be59-d6fd0d208bc8" providerId="ADAL" clId="{DBE0F76A-AFEE-AC44-BA32-16BF03539868}" dt="2023-02-16T13:49:58.158" v="7760"/>
          <ac:spMkLst>
            <pc:docMk/>
            <pc:sldMk cId="1167305669" sldId="360"/>
            <ac:spMk id="170" creationId="{79B2685C-C313-E343-87AF-3A16BC55BC2F}"/>
          </ac:spMkLst>
        </pc:spChg>
        <pc:spChg chg="mod">
          <ac:chgData name="Daniel Khashabi" userId="62390808-c838-45e6-be59-d6fd0d208bc8" providerId="ADAL" clId="{DBE0F76A-AFEE-AC44-BA32-16BF03539868}" dt="2023-02-16T13:49:58.158" v="7760"/>
          <ac:spMkLst>
            <pc:docMk/>
            <pc:sldMk cId="1167305669" sldId="360"/>
            <ac:spMk id="171" creationId="{5E40E88B-7C0C-B34A-8126-6254BCF5337D}"/>
          </ac:spMkLst>
        </pc:spChg>
        <pc:spChg chg="mod">
          <ac:chgData name="Daniel Khashabi" userId="62390808-c838-45e6-be59-d6fd0d208bc8" providerId="ADAL" clId="{DBE0F76A-AFEE-AC44-BA32-16BF03539868}" dt="2023-02-16T13:49:58.158" v="7760"/>
          <ac:spMkLst>
            <pc:docMk/>
            <pc:sldMk cId="1167305669" sldId="360"/>
            <ac:spMk id="172" creationId="{DCB38E08-B9A3-C14F-896A-0F8077D8FB68}"/>
          </ac:spMkLst>
        </pc:spChg>
        <pc:spChg chg="mod">
          <ac:chgData name="Daniel Khashabi" userId="62390808-c838-45e6-be59-d6fd0d208bc8" providerId="ADAL" clId="{DBE0F76A-AFEE-AC44-BA32-16BF03539868}" dt="2023-02-16T13:49:58.158" v="7760"/>
          <ac:spMkLst>
            <pc:docMk/>
            <pc:sldMk cId="1167305669" sldId="360"/>
            <ac:spMk id="173" creationId="{43EFC05D-5D9E-8545-80ED-5EE5833436EC}"/>
          </ac:spMkLst>
        </pc:spChg>
        <pc:spChg chg="mod">
          <ac:chgData name="Daniel Khashabi" userId="62390808-c838-45e6-be59-d6fd0d208bc8" providerId="ADAL" clId="{DBE0F76A-AFEE-AC44-BA32-16BF03539868}" dt="2023-02-16T13:49:58.158" v="7760"/>
          <ac:spMkLst>
            <pc:docMk/>
            <pc:sldMk cId="1167305669" sldId="360"/>
            <ac:spMk id="174" creationId="{07E68D4F-7E15-CB40-A308-F80E5AC3CCFB}"/>
          </ac:spMkLst>
        </pc:spChg>
        <pc:spChg chg="mod">
          <ac:chgData name="Daniel Khashabi" userId="62390808-c838-45e6-be59-d6fd0d208bc8" providerId="ADAL" clId="{DBE0F76A-AFEE-AC44-BA32-16BF03539868}" dt="2023-02-16T13:49:58.158" v="7760"/>
          <ac:spMkLst>
            <pc:docMk/>
            <pc:sldMk cId="1167305669" sldId="360"/>
            <ac:spMk id="175" creationId="{6F64A017-A35A-AC44-96D0-72EFC040B4F7}"/>
          </ac:spMkLst>
        </pc:spChg>
        <pc:spChg chg="mod">
          <ac:chgData name="Daniel Khashabi" userId="62390808-c838-45e6-be59-d6fd0d208bc8" providerId="ADAL" clId="{DBE0F76A-AFEE-AC44-BA32-16BF03539868}" dt="2023-02-16T13:49:58.158" v="7760"/>
          <ac:spMkLst>
            <pc:docMk/>
            <pc:sldMk cId="1167305669" sldId="360"/>
            <ac:spMk id="176" creationId="{EB7699D4-5CF1-4945-AF53-9FF925C376BB}"/>
          </ac:spMkLst>
        </pc:spChg>
        <pc:spChg chg="mod">
          <ac:chgData name="Daniel Khashabi" userId="62390808-c838-45e6-be59-d6fd0d208bc8" providerId="ADAL" clId="{DBE0F76A-AFEE-AC44-BA32-16BF03539868}" dt="2023-02-16T13:49:58.158" v="7760"/>
          <ac:spMkLst>
            <pc:docMk/>
            <pc:sldMk cId="1167305669" sldId="360"/>
            <ac:spMk id="177" creationId="{A9006280-6B35-5544-98E4-1B21ED7235B5}"/>
          </ac:spMkLst>
        </pc:spChg>
        <pc:spChg chg="mod">
          <ac:chgData name="Daniel Khashabi" userId="62390808-c838-45e6-be59-d6fd0d208bc8" providerId="ADAL" clId="{DBE0F76A-AFEE-AC44-BA32-16BF03539868}" dt="2023-02-16T13:49:58.158" v="7760"/>
          <ac:spMkLst>
            <pc:docMk/>
            <pc:sldMk cId="1167305669" sldId="360"/>
            <ac:spMk id="178" creationId="{AC7C371E-2D08-BF45-8B8E-6FC13CFD5BF4}"/>
          </ac:spMkLst>
        </pc:spChg>
        <pc:spChg chg="mod">
          <ac:chgData name="Daniel Khashabi" userId="62390808-c838-45e6-be59-d6fd0d208bc8" providerId="ADAL" clId="{DBE0F76A-AFEE-AC44-BA32-16BF03539868}" dt="2023-02-16T13:49:58.158" v="7760"/>
          <ac:spMkLst>
            <pc:docMk/>
            <pc:sldMk cId="1167305669" sldId="360"/>
            <ac:spMk id="179" creationId="{6A2513D4-883B-AC4F-83C4-340258810AA5}"/>
          </ac:spMkLst>
        </pc:spChg>
        <pc:spChg chg="mod">
          <ac:chgData name="Daniel Khashabi" userId="62390808-c838-45e6-be59-d6fd0d208bc8" providerId="ADAL" clId="{DBE0F76A-AFEE-AC44-BA32-16BF03539868}" dt="2023-02-16T13:49:58.158" v="7760"/>
          <ac:spMkLst>
            <pc:docMk/>
            <pc:sldMk cId="1167305669" sldId="360"/>
            <ac:spMk id="180" creationId="{8A3B99E0-E6A1-A84A-BE61-0FEC270CA7BD}"/>
          </ac:spMkLst>
        </pc:spChg>
        <pc:spChg chg="mod">
          <ac:chgData name="Daniel Khashabi" userId="62390808-c838-45e6-be59-d6fd0d208bc8" providerId="ADAL" clId="{DBE0F76A-AFEE-AC44-BA32-16BF03539868}" dt="2023-02-16T13:49:58.158" v="7760"/>
          <ac:spMkLst>
            <pc:docMk/>
            <pc:sldMk cId="1167305669" sldId="360"/>
            <ac:spMk id="181" creationId="{FE339CDF-6D63-3347-A831-5E801BE3FDE7}"/>
          </ac:spMkLst>
        </pc:spChg>
        <pc:spChg chg="mod">
          <ac:chgData name="Daniel Khashabi" userId="62390808-c838-45e6-be59-d6fd0d208bc8" providerId="ADAL" clId="{DBE0F76A-AFEE-AC44-BA32-16BF03539868}" dt="2023-02-16T13:49:58.158" v="7760"/>
          <ac:spMkLst>
            <pc:docMk/>
            <pc:sldMk cId="1167305669" sldId="360"/>
            <ac:spMk id="182" creationId="{916D7B26-88F8-8348-A504-06F5823A7A67}"/>
          </ac:spMkLst>
        </pc:spChg>
        <pc:spChg chg="mod">
          <ac:chgData name="Daniel Khashabi" userId="62390808-c838-45e6-be59-d6fd0d208bc8" providerId="ADAL" clId="{DBE0F76A-AFEE-AC44-BA32-16BF03539868}" dt="2023-02-16T04:33:59.885" v="7426"/>
          <ac:spMkLst>
            <pc:docMk/>
            <pc:sldMk cId="1167305669" sldId="360"/>
            <ac:spMk id="185" creationId="{DED50EDE-4C5F-3D40-A8FA-BBCFA6B19B18}"/>
          </ac:spMkLst>
        </pc:spChg>
        <pc:spChg chg="mod">
          <ac:chgData name="Daniel Khashabi" userId="62390808-c838-45e6-be59-d6fd0d208bc8" providerId="ADAL" clId="{DBE0F76A-AFEE-AC44-BA32-16BF03539868}" dt="2023-02-16T13:49:58.158" v="7760"/>
          <ac:spMkLst>
            <pc:docMk/>
            <pc:sldMk cId="1167305669" sldId="360"/>
            <ac:spMk id="186" creationId="{8CBB8875-326D-8C4B-8DE5-F424AF963BA3}"/>
          </ac:spMkLst>
        </pc:spChg>
        <pc:spChg chg="mod">
          <ac:chgData name="Daniel Khashabi" userId="62390808-c838-45e6-be59-d6fd0d208bc8" providerId="ADAL" clId="{DBE0F76A-AFEE-AC44-BA32-16BF03539868}" dt="2023-02-16T13:49:58.158" v="7760"/>
          <ac:spMkLst>
            <pc:docMk/>
            <pc:sldMk cId="1167305669" sldId="360"/>
            <ac:spMk id="187" creationId="{49ED2F7E-45E7-2A4B-8E3A-6CA910BC6609}"/>
          </ac:spMkLst>
        </pc:spChg>
        <pc:spChg chg="mod">
          <ac:chgData name="Daniel Khashabi" userId="62390808-c838-45e6-be59-d6fd0d208bc8" providerId="ADAL" clId="{DBE0F76A-AFEE-AC44-BA32-16BF03539868}" dt="2023-02-16T13:49:58.158" v="7760"/>
          <ac:spMkLst>
            <pc:docMk/>
            <pc:sldMk cId="1167305669" sldId="360"/>
            <ac:spMk id="188" creationId="{BAC0401C-5779-014D-9432-E5CECBE715CD}"/>
          </ac:spMkLst>
        </pc:spChg>
        <pc:spChg chg="mod">
          <ac:chgData name="Daniel Khashabi" userId="62390808-c838-45e6-be59-d6fd0d208bc8" providerId="ADAL" clId="{DBE0F76A-AFEE-AC44-BA32-16BF03539868}" dt="2023-02-16T04:33:59.885" v="7426"/>
          <ac:spMkLst>
            <pc:docMk/>
            <pc:sldMk cId="1167305669" sldId="360"/>
            <ac:spMk id="189" creationId="{8166560D-32B1-2A46-A474-E8AB659A1A77}"/>
          </ac:spMkLst>
        </pc:spChg>
        <pc:spChg chg="mod">
          <ac:chgData name="Daniel Khashabi" userId="62390808-c838-45e6-be59-d6fd0d208bc8" providerId="ADAL" clId="{DBE0F76A-AFEE-AC44-BA32-16BF03539868}" dt="2023-02-16T13:49:58.158" v="7760"/>
          <ac:spMkLst>
            <pc:docMk/>
            <pc:sldMk cId="1167305669" sldId="360"/>
            <ac:spMk id="190" creationId="{B8966DAE-CBE8-604A-84C7-977AF4D88571}"/>
          </ac:spMkLst>
        </pc:spChg>
        <pc:spChg chg="mod">
          <ac:chgData name="Daniel Khashabi" userId="62390808-c838-45e6-be59-d6fd0d208bc8" providerId="ADAL" clId="{DBE0F76A-AFEE-AC44-BA32-16BF03539868}" dt="2023-02-16T13:49:58.158" v="7760"/>
          <ac:spMkLst>
            <pc:docMk/>
            <pc:sldMk cId="1167305669" sldId="360"/>
            <ac:spMk id="191" creationId="{26ABEC15-6E86-0142-8856-484237BDFC63}"/>
          </ac:spMkLst>
        </pc:spChg>
        <pc:spChg chg="mod">
          <ac:chgData name="Daniel Khashabi" userId="62390808-c838-45e6-be59-d6fd0d208bc8" providerId="ADAL" clId="{DBE0F76A-AFEE-AC44-BA32-16BF03539868}" dt="2023-02-16T13:49:58.158" v="7760"/>
          <ac:spMkLst>
            <pc:docMk/>
            <pc:sldMk cId="1167305669" sldId="360"/>
            <ac:spMk id="192" creationId="{711CC6C8-7282-E843-A338-91446BF2C246}"/>
          </ac:spMkLst>
        </pc:spChg>
        <pc:spChg chg="mod">
          <ac:chgData name="Daniel Khashabi" userId="62390808-c838-45e6-be59-d6fd0d208bc8" providerId="ADAL" clId="{DBE0F76A-AFEE-AC44-BA32-16BF03539868}" dt="2023-02-16T13:49:58.158" v="7760"/>
          <ac:spMkLst>
            <pc:docMk/>
            <pc:sldMk cId="1167305669" sldId="360"/>
            <ac:spMk id="193" creationId="{FE5052DA-AD07-EE45-9371-381649D210D5}"/>
          </ac:spMkLst>
        </pc:spChg>
        <pc:spChg chg="mod">
          <ac:chgData name="Daniel Khashabi" userId="62390808-c838-45e6-be59-d6fd0d208bc8" providerId="ADAL" clId="{DBE0F76A-AFEE-AC44-BA32-16BF03539868}" dt="2023-02-16T13:49:58.158" v="7760"/>
          <ac:spMkLst>
            <pc:docMk/>
            <pc:sldMk cId="1167305669" sldId="360"/>
            <ac:spMk id="194" creationId="{EDFF357D-A43A-9946-9C8C-C5208D9A46EA}"/>
          </ac:spMkLst>
        </pc:spChg>
        <pc:spChg chg="mod">
          <ac:chgData name="Daniel Khashabi" userId="62390808-c838-45e6-be59-d6fd0d208bc8" providerId="ADAL" clId="{DBE0F76A-AFEE-AC44-BA32-16BF03539868}" dt="2023-02-16T04:33:59.885" v="7426"/>
          <ac:spMkLst>
            <pc:docMk/>
            <pc:sldMk cId="1167305669" sldId="360"/>
            <ac:spMk id="195" creationId="{A70D1C02-7CBD-A74A-904A-2A285E9154CD}"/>
          </ac:spMkLst>
        </pc:spChg>
        <pc:spChg chg="mod">
          <ac:chgData name="Daniel Khashabi" userId="62390808-c838-45e6-be59-d6fd0d208bc8" providerId="ADAL" clId="{DBE0F76A-AFEE-AC44-BA32-16BF03539868}" dt="2023-02-16T13:49:58.158" v="7760"/>
          <ac:spMkLst>
            <pc:docMk/>
            <pc:sldMk cId="1167305669" sldId="360"/>
            <ac:spMk id="196" creationId="{F2AD37D4-1BC3-7949-9187-5F1063400D4E}"/>
          </ac:spMkLst>
        </pc:spChg>
        <pc:spChg chg="mod">
          <ac:chgData name="Daniel Khashabi" userId="62390808-c838-45e6-be59-d6fd0d208bc8" providerId="ADAL" clId="{DBE0F76A-AFEE-AC44-BA32-16BF03539868}" dt="2023-02-16T13:49:58.158" v="7760"/>
          <ac:spMkLst>
            <pc:docMk/>
            <pc:sldMk cId="1167305669" sldId="360"/>
            <ac:spMk id="197" creationId="{8318E221-6AFB-5944-A389-F031F585A083}"/>
          </ac:spMkLst>
        </pc:spChg>
        <pc:spChg chg="mod">
          <ac:chgData name="Daniel Khashabi" userId="62390808-c838-45e6-be59-d6fd0d208bc8" providerId="ADAL" clId="{DBE0F76A-AFEE-AC44-BA32-16BF03539868}" dt="2023-02-16T04:33:59.885" v="7426"/>
          <ac:spMkLst>
            <pc:docMk/>
            <pc:sldMk cId="1167305669" sldId="360"/>
            <ac:spMk id="200" creationId="{971F9D41-8D8B-CE41-8146-FF55BA98E994}"/>
          </ac:spMkLst>
        </pc:spChg>
        <pc:spChg chg="mod">
          <ac:chgData name="Daniel Khashabi" userId="62390808-c838-45e6-be59-d6fd0d208bc8" providerId="ADAL" clId="{DBE0F76A-AFEE-AC44-BA32-16BF03539868}" dt="2023-02-16T04:33:59.885" v="7426"/>
          <ac:spMkLst>
            <pc:docMk/>
            <pc:sldMk cId="1167305669" sldId="360"/>
            <ac:spMk id="201" creationId="{051A29E5-B48A-4C41-8B73-97B7587ED5BE}"/>
          </ac:spMkLst>
        </pc:spChg>
        <pc:spChg chg="mod">
          <ac:chgData name="Daniel Khashabi" userId="62390808-c838-45e6-be59-d6fd0d208bc8" providerId="ADAL" clId="{DBE0F76A-AFEE-AC44-BA32-16BF03539868}" dt="2023-02-16T13:49:58.158" v="7760"/>
          <ac:spMkLst>
            <pc:docMk/>
            <pc:sldMk cId="1167305669" sldId="360"/>
            <ac:spMk id="202" creationId="{EFE57058-0338-0042-B230-7E7AA2380536}"/>
          </ac:spMkLst>
        </pc:spChg>
        <pc:spChg chg="mod">
          <ac:chgData name="Daniel Khashabi" userId="62390808-c838-45e6-be59-d6fd0d208bc8" providerId="ADAL" clId="{DBE0F76A-AFEE-AC44-BA32-16BF03539868}" dt="2023-02-16T04:33:59.885" v="7426"/>
          <ac:spMkLst>
            <pc:docMk/>
            <pc:sldMk cId="1167305669" sldId="360"/>
            <ac:spMk id="203" creationId="{C0E7807A-3244-0645-8EC8-250FFCF49938}"/>
          </ac:spMkLst>
        </pc:spChg>
        <pc:spChg chg="mod">
          <ac:chgData name="Daniel Khashabi" userId="62390808-c838-45e6-be59-d6fd0d208bc8" providerId="ADAL" clId="{DBE0F76A-AFEE-AC44-BA32-16BF03539868}" dt="2023-02-16T04:33:59.885" v="7426"/>
          <ac:spMkLst>
            <pc:docMk/>
            <pc:sldMk cId="1167305669" sldId="360"/>
            <ac:spMk id="204" creationId="{2026B211-0E11-4C41-8E69-F0CE4DD65866}"/>
          </ac:spMkLst>
        </pc:spChg>
        <pc:spChg chg="mod">
          <ac:chgData name="Daniel Khashabi" userId="62390808-c838-45e6-be59-d6fd0d208bc8" providerId="ADAL" clId="{DBE0F76A-AFEE-AC44-BA32-16BF03539868}" dt="2023-02-16T04:33:59.885" v="7426"/>
          <ac:spMkLst>
            <pc:docMk/>
            <pc:sldMk cId="1167305669" sldId="360"/>
            <ac:spMk id="205" creationId="{A4EC3558-AFAB-A749-BF10-B9A7C1118318}"/>
          </ac:spMkLst>
        </pc:spChg>
        <pc:spChg chg="mod">
          <ac:chgData name="Daniel Khashabi" userId="62390808-c838-45e6-be59-d6fd0d208bc8" providerId="ADAL" clId="{DBE0F76A-AFEE-AC44-BA32-16BF03539868}" dt="2023-02-16T04:33:59.885" v="7426"/>
          <ac:spMkLst>
            <pc:docMk/>
            <pc:sldMk cId="1167305669" sldId="360"/>
            <ac:spMk id="206" creationId="{82376EF4-6E86-7F4C-A8AF-06A3AA7DC8AF}"/>
          </ac:spMkLst>
        </pc:spChg>
        <pc:spChg chg="mod">
          <ac:chgData name="Daniel Khashabi" userId="62390808-c838-45e6-be59-d6fd0d208bc8" providerId="ADAL" clId="{DBE0F76A-AFEE-AC44-BA32-16BF03539868}" dt="2023-02-16T04:33:59.885" v="7426"/>
          <ac:spMkLst>
            <pc:docMk/>
            <pc:sldMk cId="1167305669" sldId="360"/>
            <ac:spMk id="207" creationId="{D6A8CD38-88B8-1F48-9E81-EF6DF744F2A4}"/>
          </ac:spMkLst>
        </pc:spChg>
        <pc:spChg chg="mod">
          <ac:chgData name="Daniel Khashabi" userId="62390808-c838-45e6-be59-d6fd0d208bc8" providerId="ADAL" clId="{DBE0F76A-AFEE-AC44-BA32-16BF03539868}" dt="2023-02-16T13:49:58.158" v="7760"/>
          <ac:spMkLst>
            <pc:docMk/>
            <pc:sldMk cId="1167305669" sldId="360"/>
            <ac:spMk id="208" creationId="{C252F691-9F89-7A48-8ECD-EFA18832A00D}"/>
          </ac:spMkLst>
        </pc:spChg>
        <pc:spChg chg="mod">
          <ac:chgData name="Daniel Khashabi" userId="62390808-c838-45e6-be59-d6fd0d208bc8" providerId="ADAL" clId="{DBE0F76A-AFEE-AC44-BA32-16BF03539868}" dt="2023-02-16T13:49:58.158" v="7760"/>
          <ac:spMkLst>
            <pc:docMk/>
            <pc:sldMk cId="1167305669" sldId="360"/>
            <ac:spMk id="209" creationId="{D94009E7-1E7B-3D48-90D9-113F182D1503}"/>
          </ac:spMkLst>
        </pc:spChg>
        <pc:spChg chg="mod">
          <ac:chgData name="Daniel Khashabi" userId="62390808-c838-45e6-be59-d6fd0d208bc8" providerId="ADAL" clId="{DBE0F76A-AFEE-AC44-BA32-16BF03539868}" dt="2023-02-16T13:49:58.158" v="7760"/>
          <ac:spMkLst>
            <pc:docMk/>
            <pc:sldMk cId="1167305669" sldId="360"/>
            <ac:spMk id="210" creationId="{CD7091CE-A573-424A-B3C4-956C18FA5852}"/>
          </ac:spMkLst>
        </pc:spChg>
        <pc:spChg chg="mod">
          <ac:chgData name="Daniel Khashabi" userId="62390808-c838-45e6-be59-d6fd0d208bc8" providerId="ADAL" clId="{DBE0F76A-AFEE-AC44-BA32-16BF03539868}" dt="2023-02-16T13:49:58.158" v="7760"/>
          <ac:spMkLst>
            <pc:docMk/>
            <pc:sldMk cId="1167305669" sldId="360"/>
            <ac:spMk id="211" creationId="{AD16E1FB-B9E5-B143-A52C-C19EDC47E248}"/>
          </ac:spMkLst>
        </pc:spChg>
        <pc:spChg chg="mod">
          <ac:chgData name="Daniel Khashabi" userId="62390808-c838-45e6-be59-d6fd0d208bc8" providerId="ADAL" clId="{DBE0F76A-AFEE-AC44-BA32-16BF03539868}" dt="2023-02-16T13:49:58.158" v="7760"/>
          <ac:spMkLst>
            <pc:docMk/>
            <pc:sldMk cId="1167305669" sldId="360"/>
            <ac:spMk id="212" creationId="{188B5BE6-C9C2-1B48-9778-B745CB4ED0B7}"/>
          </ac:spMkLst>
        </pc:spChg>
        <pc:spChg chg="mod">
          <ac:chgData name="Daniel Khashabi" userId="62390808-c838-45e6-be59-d6fd0d208bc8" providerId="ADAL" clId="{DBE0F76A-AFEE-AC44-BA32-16BF03539868}" dt="2023-02-16T13:46:19.838" v="7712"/>
          <ac:spMkLst>
            <pc:docMk/>
            <pc:sldMk cId="1167305669" sldId="360"/>
            <ac:spMk id="213" creationId="{1BFC310F-F0B7-5C41-808F-268BCA097F18}"/>
          </ac:spMkLst>
        </pc:spChg>
      </pc:sldChg>
      <pc:sldChg chg="addSp delSp modSp add mod modClrScheme chgLayout">
        <pc:chgData name="Daniel Khashabi" userId="62390808-c838-45e6-be59-d6fd0d208bc8" providerId="ADAL" clId="{DBE0F76A-AFEE-AC44-BA32-16BF03539868}" dt="2023-02-16T13:49:58.158" v="7760"/>
        <pc:sldMkLst>
          <pc:docMk/>
          <pc:sldMk cId="3381438757" sldId="361"/>
        </pc:sldMkLst>
        <pc:spChg chg="add del mod ord">
          <ac:chgData name="Daniel Khashabi" userId="62390808-c838-45e6-be59-d6fd0d208bc8" providerId="ADAL" clId="{DBE0F76A-AFEE-AC44-BA32-16BF03539868}" dt="2023-02-16T04:33:30.036" v="7416" actId="478"/>
          <ac:spMkLst>
            <pc:docMk/>
            <pc:sldMk cId="3381438757" sldId="361"/>
            <ac:spMk id="2" creationId="{4402D3C5-FB8A-E219-C035-7C99D799B020}"/>
          </ac:spMkLst>
        </pc:spChg>
        <pc:spChg chg="mod">
          <ac:chgData name="Daniel Khashabi" userId="62390808-c838-45e6-be59-d6fd0d208bc8" providerId="ADAL" clId="{DBE0F76A-AFEE-AC44-BA32-16BF03539868}" dt="2023-02-16T13:49:58.158" v="7760"/>
          <ac:spMkLst>
            <pc:docMk/>
            <pc:sldMk cId="3381438757" sldId="361"/>
            <ac:spMk id="3" creationId="{5E47E9EF-07CA-1B4D-B065-7C68C77B1867}"/>
          </ac:spMkLst>
        </pc:spChg>
        <pc:spChg chg="mod">
          <ac:chgData name="Daniel Khashabi" userId="62390808-c838-45e6-be59-d6fd0d208bc8" providerId="ADAL" clId="{DBE0F76A-AFEE-AC44-BA32-16BF03539868}" dt="2023-02-16T13:49:58.158" v="7760"/>
          <ac:spMkLst>
            <pc:docMk/>
            <pc:sldMk cId="3381438757" sldId="361"/>
            <ac:spMk id="4" creationId="{F5CE9E9A-F735-5D4A-8A09-4BABFB2D5DA5}"/>
          </ac:spMkLst>
        </pc:spChg>
        <pc:spChg chg="add del mod">
          <ac:chgData name="Daniel Khashabi" userId="62390808-c838-45e6-be59-d6fd0d208bc8" providerId="ADAL" clId="{DBE0F76A-AFEE-AC44-BA32-16BF03539868}" dt="2023-02-16T04:33:34.434" v="7420" actId="478"/>
          <ac:spMkLst>
            <pc:docMk/>
            <pc:sldMk cId="3381438757" sldId="361"/>
            <ac:spMk id="6" creationId="{D39B9D34-F5D0-68FA-8C2C-E7FA2CCFCD4C}"/>
          </ac:spMkLst>
        </pc:spChg>
        <pc:spChg chg="mod">
          <ac:chgData name="Daniel Khashabi" userId="62390808-c838-45e6-be59-d6fd0d208bc8" providerId="ADAL" clId="{DBE0F76A-AFEE-AC44-BA32-16BF03539868}" dt="2023-02-16T04:33:59.885" v="7426"/>
          <ac:spMkLst>
            <pc:docMk/>
            <pc:sldMk cId="3381438757" sldId="361"/>
            <ac:spMk id="7" creationId="{2B634E59-4B85-4C4B-8984-E10B47A0B100}"/>
          </ac:spMkLst>
        </pc:spChg>
        <pc:spChg chg="mod">
          <ac:chgData name="Daniel Khashabi" userId="62390808-c838-45e6-be59-d6fd0d208bc8" providerId="ADAL" clId="{DBE0F76A-AFEE-AC44-BA32-16BF03539868}" dt="2023-02-16T13:49:58.158" v="7760"/>
          <ac:spMkLst>
            <pc:docMk/>
            <pc:sldMk cId="3381438757" sldId="361"/>
            <ac:spMk id="9" creationId="{C01CD49D-C341-C34E-88AE-2BE76709C423}"/>
          </ac:spMkLst>
        </pc:spChg>
        <pc:spChg chg="mod">
          <ac:chgData name="Daniel Khashabi" userId="62390808-c838-45e6-be59-d6fd0d208bc8" providerId="ADAL" clId="{DBE0F76A-AFEE-AC44-BA32-16BF03539868}" dt="2023-02-16T04:33:59.885" v="7426"/>
          <ac:spMkLst>
            <pc:docMk/>
            <pc:sldMk cId="3381438757" sldId="361"/>
            <ac:spMk id="51" creationId="{3649502E-21DD-1642-971F-BACEABB4E04C}"/>
          </ac:spMkLst>
        </pc:spChg>
        <pc:spChg chg="mod">
          <ac:chgData name="Daniel Khashabi" userId="62390808-c838-45e6-be59-d6fd0d208bc8" providerId="ADAL" clId="{DBE0F76A-AFEE-AC44-BA32-16BF03539868}" dt="2023-02-16T13:49:58.158" v="7760"/>
          <ac:spMkLst>
            <pc:docMk/>
            <pc:sldMk cId="3381438757" sldId="361"/>
            <ac:spMk id="76" creationId="{CFE7F9AF-8FB9-9E47-AA7C-B819DD96BD45}"/>
          </ac:spMkLst>
        </pc:spChg>
        <pc:spChg chg="mod">
          <ac:chgData name="Daniel Khashabi" userId="62390808-c838-45e6-be59-d6fd0d208bc8" providerId="ADAL" clId="{DBE0F76A-AFEE-AC44-BA32-16BF03539868}" dt="2023-02-16T13:49:58.158" v="7760"/>
          <ac:spMkLst>
            <pc:docMk/>
            <pc:sldMk cId="3381438757" sldId="361"/>
            <ac:spMk id="77" creationId="{D1072A62-0E13-3843-8D0C-3A62E6BC9417}"/>
          </ac:spMkLst>
        </pc:spChg>
        <pc:spChg chg="mod">
          <ac:chgData name="Daniel Khashabi" userId="62390808-c838-45e6-be59-d6fd0d208bc8" providerId="ADAL" clId="{DBE0F76A-AFEE-AC44-BA32-16BF03539868}" dt="2023-02-16T13:49:58.158" v="7760"/>
          <ac:spMkLst>
            <pc:docMk/>
            <pc:sldMk cId="3381438757" sldId="361"/>
            <ac:spMk id="78" creationId="{B5867DDE-FEA5-0049-9461-EB1FFEB88969}"/>
          </ac:spMkLst>
        </pc:spChg>
        <pc:spChg chg="mod">
          <ac:chgData name="Daniel Khashabi" userId="62390808-c838-45e6-be59-d6fd0d208bc8" providerId="ADAL" clId="{DBE0F76A-AFEE-AC44-BA32-16BF03539868}" dt="2023-02-16T13:49:58.158" v="7760"/>
          <ac:spMkLst>
            <pc:docMk/>
            <pc:sldMk cId="3381438757" sldId="361"/>
            <ac:spMk id="79" creationId="{24DFF809-EE42-C349-914D-4808EEE0B2B2}"/>
          </ac:spMkLst>
        </pc:spChg>
        <pc:spChg chg="mod">
          <ac:chgData name="Daniel Khashabi" userId="62390808-c838-45e6-be59-d6fd0d208bc8" providerId="ADAL" clId="{DBE0F76A-AFEE-AC44-BA32-16BF03539868}" dt="2023-02-16T13:49:58.158" v="7760"/>
          <ac:spMkLst>
            <pc:docMk/>
            <pc:sldMk cId="3381438757" sldId="361"/>
            <ac:spMk id="82" creationId="{485BEC44-F260-1145-8583-E09A6D1ADDA0}"/>
          </ac:spMkLst>
        </pc:spChg>
        <pc:spChg chg="mod">
          <ac:chgData name="Daniel Khashabi" userId="62390808-c838-45e6-be59-d6fd0d208bc8" providerId="ADAL" clId="{DBE0F76A-AFEE-AC44-BA32-16BF03539868}" dt="2023-02-16T13:49:58.158" v="7760"/>
          <ac:spMkLst>
            <pc:docMk/>
            <pc:sldMk cId="3381438757" sldId="361"/>
            <ac:spMk id="83" creationId="{D285D089-1C0C-6344-B7EA-A631D2F645B7}"/>
          </ac:spMkLst>
        </pc:spChg>
        <pc:spChg chg="mod">
          <ac:chgData name="Daniel Khashabi" userId="62390808-c838-45e6-be59-d6fd0d208bc8" providerId="ADAL" clId="{DBE0F76A-AFEE-AC44-BA32-16BF03539868}" dt="2023-02-16T13:49:58.158" v="7760"/>
          <ac:spMkLst>
            <pc:docMk/>
            <pc:sldMk cId="3381438757" sldId="361"/>
            <ac:spMk id="84" creationId="{E248521C-7AB4-A74B-BB41-9E9DBC05502F}"/>
          </ac:spMkLst>
        </pc:spChg>
        <pc:spChg chg="mod">
          <ac:chgData name="Daniel Khashabi" userId="62390808-c838-45e6-be59-d6fd0d208bc8" providerId="ADAL" clId="{DBE0F76A-AFEE-AC44-BA32-16BF03539868}" dt="2023-02-16T13:49:58.158" v="7760"/>
          <ac:spMkLst>
            <pc:docMk/>
            <pc:sldMk cId="3381438757" sldId="361"/>
            <ac:spMk id="85" creationId="{A542D303-3E89-B948-BAE1-9C28B4C7900E}"/>
          </ac:spMkLst>
        </pc:spChg>
        <pc:spChg chg="mod">
          <ac:chgData name="Daniel Khashabi" userId="62390808-c838-45e6-be59-d6fd0d208bc8" providerId="ADAL" clId="{DBE0F76A-AFEE-AC44-BA32-16BF03539868}" dt="2023-02-16T13:49:58.158" v="7760"/>
          <ac:spMkLst>
            <pc:docMk/>
            <pc:sldMk cId="3381438757" sldId="361"/>
            <ac:spMk id="86" creationId="{3557CEDB-9609-5C4E-BE7A-9A1922D84558}"/>
          </ac:spMkLst>
        </pc:spChg>
        <pc:spChg chg="mod">
          <ac:chgData name="Daniel Khashabi" userId="62390808-c838-45e6-be59-d6fd0d208bc8" providerId="ADAL" clId="{DBE0F76A-AFEE-AC44-BA32-16BF03539868}" dt="2023-02-16T13:49:58.158" v="7760"/>
          <ac:spMkLst>
            <pc:docMk/>
            <pc:sldMk cId="3381438757" sldId="361"/>
            <ac:spMk id="87" creationId="{FD0CC76B-5E71-8C4B-B186-6D1471C8CD67}"/>
          </ac:spMkLst>
        </pc:spChg>
        <pc:spChg chg="mod">
          <ac:chgData name="Daniel Khashabi" userId="62390808-c838-45e6-be59-d6fd0d208bc8" providerId="ADAL" clId="{DBE0F76A-AFEE-AC44-BA32-16BF03539868}" dt="2023-02-16T13:49:58.158" v="7760"/>
          <ac:spMkLst>
            <pc:docMk/>
            <pc:sldMk cId="3381438757" sldId="361"/>
            <ac:spMk id="93" creationId="{2E61486C-7C7C-CF4A-BF55-2488DDD06CBA}"/>
          </ac:spMkLst>
        </pc:spChg>
        <pc:spChg chg="mod">
          <ac:chgData name="Daniel Khashabi" userId="62390808-c838-45e6-be59-d6fd0d208bc8" providerId="ADAL" clId="{DBE0F76A-AFEE-AC44-BA32-16BF03539868}" dt="2023-02-16T13:49:58.158" v="7760"/>
          <ac:spMkLst>
            <pc:docMk/>
            <pc:sldMk cId="3381438757" sldId="361"/>
            <ac:spMk id="94" creationId="{FAED948E-E8BC-B542-96E5-C16F47F16A92}"/>
          </ac:spMkLst>
        </pc:spChg>
        <pc:spChg chg="mod">
          <ac:chgData name="Daniel Khashabi" userId="62390808-c838-45e6-be59-d6fd0d208bc8" providerId="ADAL" clId="{DBE0F76A-AFEE-AC44-BA32-16BF03539868}" dt="2023-02-16T04:33:59.885" v="7426"/>
          <ac:spMkLst>
            <pc:docMk/>
            <pc:sldMk cId="3381438757" sldId="361"/>
            <ac:spMk id="97" creationId="{6D6C0EF3-9A48-6042-84AB-D28C74DA20AD}"/>
          </ac:spMkLst>
        </pc:spChg>
        <pc:spChg chg="mod">
          <ac:chgData name="Daniel Khashabi" userId="62390808-c838-45e6-be59-d6fd0d208bc8" providerId="ADAL" clId="{DBE0F76A-AFEE-AC44-BA32-16BF03539868}" dt="2023-02-16T13:49:58.158" v="7760"/>
          <ac:spMkLst>
            <pc:docMk/>
            <pc:sldMk cId="3381438757" sldId="361"/>
            <ac:spMk id="104" creationId="{F70F58BE-CCAE-F645-A328-47C1EAC54035}"/>
          </ac:spMkLst>
        </pc:spChg>
        <pc:spChg chg="mod">
          <ac:chgData name="Daniel Khashabi" userId="62390808-c838-45e6-be59-d6fd0d208bc8" providerId="ADAL" clId="{DBE0F76A-AFEE-AC44-BA32-16BF03539868}" dt="2023-02-16T13:49:58.158" v="7760"/>
          <ac:spMkLst>
            <pc:docMk/>
            <pc:sldMk cId="3381438757" sldId="361"/>
            <ac:spMk id="105" creationId="{FE219746-6458-2648-BFF2-1638E7F0E56F}"/>
          </ac:spMkLst>
        </pc:spChg>
        <pc:spChg chg="mod">
          <ac:chgData name="Daniel Khashabi" userId="62390808-c838-45e6-be59-d6fd0d208bc8" providerId="ADAL" clId="{DBE0F76A-AFEE-AC44-BA32-16BF03539868}" dt="2023-02-16T13:49:58.158" v="7760"/>
          <ac:spMkLst>
            <pc:docMk/>
            <pc:sldMk cId="3381438757" sldId="361"/>
            <ac:spMk id="106" creationId="{CC39E4D5-0122-404D-AF07-8A0976CE0F90}"/>
          </ac:spMkLst>
        </pc:spChg>
        <pc:spChg chg="mod">
          <ac:chgData name="Daniel Khashabi" userId="62390808-c838-45e6-be59-d6fd0d208bc8" providerId="ADAL" clId="{DBE0F76A-AFEE-AC44-BA32-16BF03539868}" dt="2023-02-16T13:49:58.158" v="7760"/>
          <ac:spMkLst>
            <pc:docMk/>
            <pc:sldMk cId="3381438757" sldId="361"/>
            <ac:spMk id="107" creationId="{869B3C99-29C1-8B4B-96BE-A1AF2836059F}"/>
          </ac:spMkLst>
        </pc:spChg>
        <pc:spChg chg="mod">
          <ac:chgData name="Daniel Khashabi" userId="62390808-c838-45e6-be59-d6fd0d208bc8" providerId="ADAL" clId="{DBE0F76A-AFEE-AC44-BA32-16BF03539868}" dt="2023-02-16T13:49:58.158" v="7760"/>
          <ac:spMkLst>
            <pc:docMk/>
            <pc:sldMk cId="3381438757" sldId="361"/>
            <ac:spMk id="108" creationId="{57567A9F-9A5A-4A43-9695-F85CD7F0400F}"/>
          </ac:spMkLst>
        </pc:spChg>
        <pc:spChg chg="mod">
          <ac:chgData name="Daniel Khashabi" userId="62390808-c838-45e6-be59-d6fd0d208bc8" providerId="ADAL" clId="{DBE0F76A-AFEE-AC44-BA32-16BF03539868}" dt="2023-02-16T13:49:58.158" v="7760"/>
          <ac:spMkLst>
            <pc:docMk/>
            <pc:sldMk cId="3381438757" sldId="361"/>
            <ac:spMk id="109" creationId="{7B63A695-A0C7-D649-B5DD-122BBCB3D254}"/>
          </ac:spMkLst>
        </pc:spChg>
        <pc:spChg chg="mod">
          <ac:chgData name="Daniel Khashabi" userId="62390808-c838-45e6-be59-d6fd0d208bc8" providerId="ADAL" clId="{DBE0F76A-AFEE-AC44-BA32-16BF03539868}" dt="2023-02-16T13:49:58.158" v="7760"/>
          <ac:spMkLst>
            <pc:docMk/>
            <pc:sldMk cId="3381438757" sldId="361"/>
            <ac:spMk id="110" creationId="{F0DCA6BB-A31D-DC41-A4C9-C2923C3B6F21}"/>
          </ac:spMkLst>
        </pc:spChg>
        <pc:spChg chg="mod">
          <ac:chgData name="Daniel Khashabi" userId="62390808-c838-45e6-be59-d6fd0d208bc8" providerId="ADAL" clId="{DBE0F76A-AFEE-AC44-BA32-16BF03539868}" dt="2023-02-16T13:49:58.158" v="7760"/>
          <ac:spMkLst>
            <pc:docMk/>
            <pc:sldMk cId="3381438757" sldId="361"/>
            <ac:spMk id="111" creationId="{F5A97E85-0225-1E46-A085-02FCCC792A02}"/>
          </ac:spMkLst>
        </pc:spChg>
        <pc:spChg chg="mod">
          <ac:chgData name="Daniel Khashabi" userId="62390808-c838-45e6-be59-d6fd0d208bc8" providerId="ADAL" clId="{DBE0F76A-AFEE-AC44-BA32-16BF03539868}" dt="2023-02-16T13:49:58.158" v="7760"/>
          <ac:spMkLst>
            <pc:docMk/>
            <pc:sldMk cId="3381438757" sldId="361"/>
            <ac:spMk id="112" creationId="{97C5A434-FA81-A04D-A77B-DC0A945AB849}"/>
          </ac:spMkLst>
        </pc:spChg>
        <pc:spChg chg="mod">
          <ac:chgData name="Daniel Khashabi" userId="62390808-c838-45e6-be59-d6fd0d208bc8" providerId="ADAL" clId="{DBE0F76A-AFEE-AC44-BA32-16BF03539868}" dt="2023-02-16T13:49:58.158" v="7760"/>
          <ac:spMkLst>
            <pc:docMk/>
            <pc:sldMk cId="3381438757" sldId="361"/>
            <ac:spMk id="113" creationId="{0C6578E8-0778-B145-8F5F-1C179B55F37C}"/>
          </ac:spMkLst>
        </pc:spChg>
        <pc:spChg chg="mod">
          <ac:chgData name="Daniel Khashabi" userId="62390808-c838-45e6-be59-d6fd0d208bc8" providerId="ADAL" clId="{DBE0F76A-AFEE-AC44-BA32-16BF03539868}" dt="2023-02-16T13:49:58.158" v="7760"/>
          <ac:spMkLst>
            <pc:docMk/>
            <pc:sldMk cId="3381438757" sldId="361"/>
            <ac:spMk id="114" creationId="{34DA400A-6EAC-B244-90C9-E2C76E3CE8B1}"/>
          </ac:spMkLst>
        </pc:spChg>
        <pc:spChg chg="mod">
          <ac:chgData name="Daniel Khashabi" userId="62390808-c838-45e6-be59-d6fd0d208bc8" providerId="ADAL" clId="{DBE0F76A-AFEE-AC44-BA32-16BF03539868}" dt="2023-02-16T13:49:58.158" v="7760"/>
          <ac:spMkLst>
            <pc:docMk/>
            <pc:sldMk cId="3381438757" sldId="361"/>
            <ac:spMk id="115" creationId="{2D7BF61E-70E5-7B42-A443-1515BC3FC19A}"/>
          </ac:spMkLst>
        </pc:spChg>
        <pc:spChg chg="mod">
          <ac:chgData name="Daniel Khashabi" userId="62390808-c838-45e6-be59-d6fd0d208bc8" providerId="ADAL" clId="{DBE0F76A-AFEE-AC44-BA32-16BF03539868}" dt="2023-02-16T13:49:58.158" v="7760"/>
          <ac:spMkLst>
            <pc:docMk/>
            <pc:sldMk cId="3381438757" sldId="361"/>
            <ac:spMk id="116" creationId="{08D29459-9A76-6445-B967-14977057901D}"/>
          </ac:spMkLst>
        </pc:spChg>
        <pc:spChg chg="del mod ord">
          <ac:chgData name="Daniel Khashabi" userId="62390808-c838-45e6-be59-d6fd0d208bc8" providerId="ADAL" clId="{DBE0F76A-AFEE-AC44-BA32-16BF03539868}" dt="2023-02-16T04:33:33" v="7418" actId="478"/>
          <ac:spMkLst>
            <pc:docMk/>
            <pc:sldMk cId="3381438757" sldId="361"/>
            <ac:spMk id="117" creationId="{5D68CA1B-7C4B-5845-92FE-230CE08C6BB8}"/>
          </ac:spMkLst>
        </pc:spChg>
        <pc:spChg chg="del">
          <ac:chgData name="Daniel Khashabi" userId="62390808-c838-45e6-be59-d6fd0d208bc8" providerId="ADAL" clId="{DBE0F76A-AFEE-AC44-BA32-16BF03539868}" dt="2023-02-16T04:33:31.754" v="7417" actId="478"/>
          <ac:spMkLst>
            <pc:docMk/>
            <pc:sldMk cId="3381438757" sldId="361"/>
            <ac:spMk id="118" creationId="{3CF616DD-64F0-E046-B5F3-17B14C273759}"/>
          </ac:spMkLst>
        </pc:spChg>
        <pc:spChg chg="mod">
          <ac:chgData name="Daniel Khashabi" userId="62390808-c838-45e6-be59-d6fd0d208bc8" providerId="ADAL" clId="{DBE0F76A-AFEE-AC44-BA32-16BF03539868}" dt="2023-02-16T04:33:59.885" v="7426"/>
          <ac:spMkLst>
            <pc:docMk/>
            <pc:sldMk cId="3381438757" sldId="361"/>
            <ac:spMk id="119" creationId="{F0F7AF7B-3877-754A-9EAE-7D971B6F9519}"/>
          </ac:spMkLst>
        </pc:spChg>
        <pc:spChg chg="mod ord">
          <ac:chgData name="Daniel Khashabi" userId="62390808-c838-45e6-be59-d6fd0d208bc8" providerId="ADAL" clId="{DBE0F76A-AFEE-AC44-BA32-16BF03539868}" dt="2023-02-16T13:49:58.158" v="7760"/>
          <ac:spMkLst>
            <pc:docMk/>
            <pc:sldMk cId="3381438757" sldId="361"/>
            <ac:spMk id="120" creationId="{00FA1E53-7844-084D-96AF-692D088246FF}"/>
          </ac:spMkLst>
        </pc:spChg>
        <pc:spChg chg="mod">
          <ac:chgData name="Daniel Khashabi" userId="62390808-c838-45e6-be59-d6fd0d208bc8" providerId="ADAL" clId="{DBE0F76A-AFEE-AC44-BA32-16BF03539868}" dt="2023-02-16T04:33:59.885" v="7426"/>
          <ac:spMkLst>
            <pc:docMk/>
            <pc:sldMk cId="3381438757" sldId="361"/>
            <ac:spMk id="124" creationId="{55FCA79F-24EF-C34B-915B-6914F4B5E84B}"/>
          </ac:spMkLst>
        </pc:spChg>
        <pc:spChg chg="mod">
          <ac:chgData name="Daniel Khashabi" userId="62390808-c838-45e6-be59-d6fd0d208bc8" providerId="ADAL" clId="{DBE0F76A-AFEE-AC44-BA32-16BF03539868}" dt="2023-02-16T04:33:59.885" v="7426"/>
          <ac:spMkLst>
            <pc:docMk/>
            <pc:sldMk cId="3381438757" sldId="361"/>
            <ac:spMk id="125" creationId="{BC7611C4-233A-2F45-BEC2-4400044BAC8A}"/>
          </ac:spMkLst>
        </pc:spChg>
        <pc:spChg chg="mod">
          <ac:chgData name="Daniel Khashabi" userId="62390808-c838-45e6-be59-d6fd0d208bc8" providerId="ADAL" clId="{DBE0F76A-AFEE-AC44-BA32-16BF03539868}" dt="2023-02-16T04:33:59.885" v="7426"/>
          <ac:spMkLst>
            <pc:docMk/>
            <pc:sldMk cId="3381438757" sldId="361"/>
            <ac:spMk id="126" creationId="{F1A17C69-A9A6-794D-974B-0B1554D43578}"/>
          </ac:spMkLst>
        </pc:spChg>
        <pc:spChg chg="mod">
          <ac:chgData name="Daniel Khashabi" userId="62390808-c838-45e6-be59-d6fd0d208bc8" providerId="ADAL" clId="{DBE0F76A-AFEE-AC44-BA32-16BF03539868}" dt="2023-02-16T04:33:59.885" v="7426"/>
          <ac:spMkLst>
            <pc:docMk/>
            <pc:sldMk cId="3381438757" sldId="361"/>
            <ac:spMk id="127" creationId="{B49FA59A-6FA0-A646-9EEB-960FCA52B763}"/>
          </ac:spMkLst>
        </pc:spChg>
        <pc:spChg chg="mod">
          <ac:chgData name="Daniel Khashabi" userId="62390808-c838-45e6-be59-d6fd0d208bc8" providerId="ADAL" clId="{DBE0F76A-AFEE-AC44-BA32-16BF03539868}" dt="2023-02-16T04:33:59.885" v="7426"/>
          <ac:spMkLst>
            <pc:docMk/>
            <pc:sldMk cId="3381438757" sldId="361"/>
            <ac:spMk id="128" creationId="{804C09D3-4433-5241-A0D9-0CA0D827A238}"/>
          </ac:spMkLst>
        </pc:spChg>
        <pc:spChg chg="mod">
          <ac:chgData name="Daniel Khashabi" userId="62390808-c838-45e6-be59-d6fd0d208bc8" providerId="ADAL" clId="{DBE0F76A-AFEE-AC44-BA32-16BF03539868}" dt="2023-02-16T13:49:58.158" v="7760"/>
          <ac:spMkLst>
            <pc:docMk/>
            <pc:sldMk cId="3381438757" sldId="361"/>
            <ac:spMk id="129" creationId="{E55E6BDD-EA4B-A043-AFA7-C42DD8E37FCB}"/>
          </ac:spMkLst>
        </pc:spChg>
        <pc:spChg chg="mod">
          <ac:chgData name="Daniel Khashabi" userId="62390808-c838-45e6-be59-d6fd0d208bc8" providerId="ADAL" clId="{DBE0F76A-AFEE-AC44-BA32-16BF03539868}" dt="2023-02-16T04:33:59.885" v="7426"/>
          <ac:spMkLst>
            <pc:docMk/>
            <pc:sldMk cId="3381438757" sldId="361"/>
            <ac:spMk id="130" creationId="{B4E2943B-E9E6-A749-959C-646983C5B1C3}"/>
          </ac:spMkLst>
        </pc:spChg>
        <pc:spChg chg="mod">
          <ac:chgData name="Daniel Khashabi" userId="62390808-c838-45e6-be59-d6fd0d208bc8" providerId="ADAL" clId="{DBE0F76A-AFEE-AC44-BA32-16BF03539868}" dt="2023-02-16T13:49:58.158" v="7760"/>
          <ac:spMkLst>
            <pc:docMk/>
            <pc:sldMk cId="3381438757" sldId="361"/>
            <ac:spMk id="133" creationId="{BA223413-3EFF-4745-8601-CABAD3C5499D}"/>
          </ac:spMkLst>
        </pc:spChg>
        <pc:spChg chg="mod">
          <ac:chgData name="Daniel Khashabi" userId="62390808-c838-45e6-be59-d6fd0d208bc8" providerId="ADAL" clId="{DBE0F76A-AFEE-AC44-BA32-16BF03539868}" dt="2023-02-16T13:49:58.158" v="7760"/>
          <ac:spMkLst>
            <pc:docMk/>
            <pc:sldMk cId="3381438757" sldId="361"/>
            <ac:spMk id="134" creationId="{7B991E92-818F-054A-94A8-9B82C59E69FC}"/>
          </ac:spMkLst>
        </pc:spChg>
        <pc:spChg chg="mod">
          <ac:chgData name="Daniel Khashabi" userId="62390808-c838-45e6-be59-d6fd0d208bc8" providerId="ADAL" clId="{DBE0F76A-AFEE-AC44-BA32-16BF03539868}" dt="2023-02-16T04:33:59.885" v="7426"/>
          <ac:spMkLst>
            <pc:docMk/>
            <pc:sldMk cId="3381438757" sldId="361"/>
            <ac:spMk id="135" creationId="{009B75EB-85A0-E14A-82AF-5B91C716897B}"/>
          </ac:spMkLst>
        </pc:spChg>
        <pc:spChg chg="mod">
          <ac:chgData name="Daniel Khashabi" userId="62390808-c838-45e6-be59-d6fd0d208bc8" providerId="ADAL" clId="{DBE0F76A-AFEE-AC44-BA32-16BF03539868}" dt="2023-02-16T04:33:59.885" v="7426"/>
          <ac:spMkLst>
            <pc:docMk/>
            <pc:sldMk cId="3381438757" sldId="361"/>
            <ac:spMk id="141" creationId="{610230F6-C5A9-B747-8926-B73B1C4D9E79}"/>
          </ac:spMkLst>
        </pc:spChg>
        <pc:spChg chg="mod">
          <ac:chgData name="Daniel Khashabi" userId="62390808-c838-45e6-be59-d6fd0d208bc8" providerId="ADAL" clId="{DBE0F76A-AFEE-AC44-BA32-16BF03539868}" dt="2023-02-16T13:49:58.158" v="7760"/>
          <ac:spMkLst>
            <pc:docMk/>
            <pc:sldMk cId="3381438757" sldId="361"/>
            <ac:spMk id="142" creationId="{FEB692C8-A43B-0247-9862-C2AFC6FE18F3}"/>
          </ac:spMkLst>
        </pc:spChg>
        <pc:spChg chg="mod">
          <ac:chgData name="Daniel Khashabi" userId="62390808-c838-45e6-be59-d6fd0d208bc8" providerId="ADAL" clId="{DBE0F76A-AFEE-AC44-BA32-16BF03539868}" dt="2023-02-16T13:49:58.158" v="7760"/>
          <ac:spMkLst>
            <pc:docMk/>
            <pc:sldMk cId="3381438757" sldId="361"/>
            <ac:spMk id="148" creationId="{7EAD415F-63DE-EB43-A7A2-F45C61798465}"/>
          </ac:spMkLst>
        </pc:spChg>
        <pc:spChg chg="mod">
          <ac:chgData name="Daniel Khashabi" userId="62390808-c838-45e6-be59-d6fd0d208bc8" providerId="ADAL" clId="{DBE0F76A-AFEE-AC44-BA32-16BF03539868}" dt="2023-02-16T13:49:58.158" v="7760"/>
          <ac:spMkLst>
            <pc:docMk/>
            <pc:sldMk cId="3381438757" sldId="361"/>
            <ac:spMk id="149" creationId="{F92B470B-D922-F042-867E-B1AF31F53814}"/>
          </ac:spMkLst>
        </pc:spChg>
        <pc:spChg chg="mod">
          <ac:chgData name="Daniel Khashabi" userId="62390808-c838-45e6-be59-d6fd0d208bc8" providerId="ADAL" clId="{DBE0F76A-AFEE-AC44-BA32-16BF03539868}" dt="2023-02-16T13:49:58.158" v="7760"/>
          <ac:spMkLst>
            <pc:docMk/>
            <pc:sldMk cId="3381438757" sldId="361"/>
            <ac:spMk id="150" creationId="{D5C803EA-95C9-8F46-8E1F-70FC48EA99C3}"/>
          </ac:spMkLst>
        </pc:spChg>
        <pc:spChg chg="mod">
          <ac:chgData name="Daniel Khashabi" userId="62390808-c838-45e6-be59-d6fd0d208bc8" providerId="ADAL" clId="{DBE0F76A-AFEE-AC44-BA32-16BF03539868}" dt="2023-02-16T13:49:58.158" v="7760"/>
          <ac:spMkLst>
            <pc:docMk/>
            <pc:sldMk cId="3381438757" sldId="361"/>
            <ac:spMk id="151" creationId="{C9A0AFE1-2C23-C746-A807-955038252BA2}"/>
          </ac:spMkLst>
        </pc:spChg>
        <pc:spChg chg="mod">
          <ac:chgData name="Daniel Khashabi" userId="62390808-c838-45e6-be59-d6fd0d208bc8" providerId="ADAL" clId="{DBE0F76A-AFEE-AC44-BA32-16BF03539868}" dt="2023-02-16T13:49:58.158" v="7760"/>
          <ac:spMkLst>
            <pc:docMk/>
            <pc:sldMk cId="3381438757" sldId="361"/>
            <ac:spMk id="152" creationId="{A89E5755-7BC0-E64C-A052-964F5A7D64E6}"/>
          </ac:spMkLst>
        </pc:spChg>
        <pc:spChg chg="mod">
          <ac:chgData name="Daniel Khashabi" userId="62390808-c838-45e6-be59-d6fd0d208bc8" providerId="ADAL" clId="{DBE0F76A-AFEE-AC44-BA32-16BF03539868}" dt="2023-02-16T13:49:58.158" v="7760"/>
          <ac:spMkLst>
            <pc:docMk/>
            <pc:sldMk cId="3381438757" sldId="361"/>
            <ac:spMk id="153" creationId="{4DCD0D15-2948-5C49-B702-B424B826CFBA}"/>
          </ac:spMkLst>
        </pc:spChg>
        <pc:spChg chg="mod">
          <ac:chgData name="Daniel Khashabi" userId="62390808-c838-45e6-be59-d6fd0d208bc8" providerId="ADAL" clId="{DBE0F76A-AFEE-AC44-BA32-16BF03539868}" dt="2023-02-16T13:49:58.158" v="7760"/>
          <ac:spMkLst>
            <pc:docMk/>
            <pc:sldMk cId="3381438757" sldId="361"/>
            <ac:spMk id="154" creationId="{F60421B2-6847-DA43-8335-25E8978671EB}"/>
          </ac:spMkLst>
        </pc:spChg>
        <pc:spChg chg="mod">
          <ac:chgData name="Daniel Khashabi" userId="62390808-c838-45e6-be59-d6fd0d208bc8" providerId="ADAL" clId="{DBE0F76A-AFEE-AC44-BA32-16BF03539868}" dt="2023-02-16T13:49:58.158" v="7760"/>
          <ac:spMkLst>
            <pc:docMk/>
            <pc:sldMk cId="3381438757" sldId="361"/>
            <ac:spMk id="155" creationId="{D869AB43-57B9-9F48-95FC-2969B414915A}"/>
          </ac:spMkLst>
        </pc:spChg>
        <pc:spChg chg="mod">
          <ac:chgData name="Daniel Khashabi" userId="62390808-c838-45e6-be59-d6fd0d208bc8" providerId="ADAL" clId="{DBE0F76A-AFEE-AC44-BA32-16BF03539868}" dt="2023-02-16T13:49:58.158" v="7760"/>
          <ac:spMkLst>
            <pc:docMk/>
            <pc:sldMk cId="3381438757" sldId="361"/>
            <ac:spMk id="156" creationId="{F3AA86DF-7ED5-E845-B126-E8D66DFA4416}"/>
          </ac:spMkLst>
        </pc:spChg>
        <pc:spChg chg="mod">
          <ac:chgData name="Daniel Khashabi" userId="62390808-c838-45e6-be59-d6fd0d208bc8" providerId="ADAL" clId="{DBE0F76A-AFEE-AC44-BA32-16BF03539868}" dt="2023-02-16T13:49:58.158" v="7760"/>
          <ac:spMkLst>
            <pc:docMk/>
            <pc:sldMk cId="3381438757" sldId="361"/>
            <ac:spMk id="157" creationId="{049529E1-0B4F-164B-AE6E-CC1335477CBF}"/>
          </ac:spMkLst>
        </pc:spChg>
        <pc:spChg chg="mod">
          <ac:chgData name="Daniel Khashabi" userId="62390808-c838-45e6-be59-d6fd0d208bc8" providerId="ADAL" clId="{DBE0F76A-AFEE-AC44-BA32-16BF03539868}" dt="2023-02-16T13:49:58.158" v="7760"/>
          <ac:spMkLst>
            <pc:docMk/>
            <pc:sldMk cId="3381438757" sldId="361"/>
            <ac:spMk id="158" creationId="{0DAD38EF-F205-2144-90B1-15E45B3FE01A}"/>
          </ac:spMkLst>
        </pc:spChg>
        <pc:spChg chg="mod">
          <ac:chgData name="Daniel Khashabi" userId="62390808-c838-45e6-be59-d6fd0d208bc8" providerId="ADAL" clId="{DBE0F76A-AFEE-AC44-BA32-16BF03539868}" dt="2023-02-16T13:49:58.158" v="7760"/>
          <ac:spMkLst>
            <pc:docMk/>
            <pc:sldMk cId="3381438757" sldId="361"/>
            <ac:spMk id="159" creationId="{9475EEB9-A7EE-8F45-8FD8-2D84E2F5222E}"/>
          </ac:spMkLst>
        </pc:spChg>
        <pc:spChg chg="mod">
          <ac:chgData name="Daniel Khashabi" userId="62390808-c838-45e6-be59-d6fd0d208bc8" providerId="ADAL" clId="{DBE0F76A-AFEE-AC44-BA32-16BF03539868}" dt="2023-02-16T13:49:58.158" v="7760"/>
          <ac:spMkLst>
            <pc:docMk/>
            <pc:sldMk cId="3381438757" sldId="361"/>
            <ac:spMk id="160" creationId="{12A95AFB-626B-0B4E-8C17-06CD0B92655F}"/>
          </ac:spMkLst>
        </pc:spChg>
        <pc:spChg chg="mod">
          <ac:chgData name="Daniel Khashabi" userId="62390808-c838-45e6-be59-d6fd0d208bc8" providerId="ADAL" clId="{DBE0F76A-AFEE-AC44-BA32-16BF03539868}" dt="2023-02-16T04:33:59.885" v="7426"/>
          <ac:spMkLst>
            <pc:docMk/>
            <pc:sldMk cId="3381438757" sldId="361"/>
            <ac:spMk id="163" creationId="{CF14063D-2F76-D341-8575-DFC58CC43FAD}"/>
          </ac:spMkLst>
        </pc:spChg>
        <pc:spChg chg="mod">
          <ac:chgData name="Daniel Khashabi" userId="62390808-c838-45e6-be59-d6fd0d208bc8" providerId="ADAL" clId="{DBE0F76A-AFEE-AC44-BA32-16BF03539868}" dt="2023-02-16T13:49:58.158" v="7760"/>
          <ac:spMkLst>
            <pc:docMk/>
            <pc:sldMk cId="3381438757" sldId="361"/>
            <ac:spMk id="164" creationId="{8B38F25F-F328-DF41-B169-FC79C545EF19}"/>
          </ac:spMkLst>
        </pc:spChg>
        <pc:spChg chg="mod">
          <ac:chgData name="Daniel Khashabi" userId="62390808-c838-45e6-be59-d6fd0d208bc8" providerId="ADAL" clId="{DBE0F76A-AFEE-AC44-BA32-16BF03539868}" dt="2023-02-16T13:49:58.158" v="7760"/>
          <ac:spMkLst>
            <pc:docMk/>
            <pc:sldMk cId="3381438757" sldId="361"/>
            <ac:spMk id="165" creationId="{06779AE9-5ABE-8E4E-81A6-4AC5215F8BD8}"/>
          </ac:spMkLst>
        </pc:spChg>
        <pc:spChg chg="mod">
          <ac:chgData name="Daniel Khashabi" userId="62390808-c838-45e6-be59-d6fd0d208bc8" providerId="ADAL" clId="{DBE0F76A-AFEE-AC44-BA32-16BF03539868}" dt="2023-02-16T13:49:58.158" v="7760"/>
          <ac:spMkLst>
            <pc:docMk/>
            <pc:sldMk cId="3381438757" sldId="361"/>
            <ac:spMk id="166" creationId="{EE94BAC5-80A0-7249-A650-A610439CE04F}"/>
          </ac:spMkLst>
        </pc:spChg>
        <pc:spChg chg="mod">
          <ac:chgData name="Daniel Khashabi" userId="62390808-c838-45e6-be59-d6fd0d208bc8" providerId="ADAL" clId="{DBE0F76A-AFEE-AC44-BA32-16BF03539868}" dt="2023-02-16T13:49:58.158" v="7760"/>
          <ac:spMkLst>
            <pc:docMk/>
            <pc:sldMk cId="3381438757" sldId="361"/>
            <ac:spMk id="167" creationId="{5F610BA7-C96E-594F-97AD-D226CBC333F8}"/>
          </ac:spMkLst>
        </pc:spChg>
        <pc:spChg chg="mod">
          <ac:chgData name="Daniel Khashabi" userId="62390808-c838-45e6-be59-d6fd0d208bc8" providerId="ADAL" clId="{DBE0F76A-AFEE-AC44-BA32-16BF03539868}" dt="2023-02-16T04:33:59.885" v="7426"/>
          <ac:spMkLst>
            <pc:docMk/>
            <pc:sldMk cId="3381438757" sldId="361"/>
            <ac:spMk id="168" creationId="{5ADF703D-12F4-BD4E-AAA5-5F171906D480}"/>
          </ac:spMkLst>
        </pc:spChg>
        <pc:spChg chg="mod">
          <ac:chgData name="Daniel Khashabi" userId="62390808-c838-45e6-be59-d6fd0d208bc8" providerId="ADAL" clId="{DBE0F76A-AFEE-AC44-BA32-16BF03539868}" dt="2023-02-16T13:49:58.158" v="7760"/>
          <ac:spMkLst>
            <pc:docMk/>
            <pc:sldMk cId="3381438757" sldId="361"/>
            <ac:spMk id="169" creationId="{436E259A-AAE0-9A47-BFB1-33C39312BB84}"/>
          </ac:spMkLst>
        </pc:spChg>
        <pc:spChg chg="mod">
          <ac:chgData name="Daniel Khashabi" userId="62390808-c838-45e6-be59-d6fd0d208bc8" providerId="ADAL" clId="{DBE0F76A-AFEE-AC44-BA32-16BF03539868}" dt="2023-02-16T13:49:58.158" v="7760"/>
          <ac:spMkLst>
            <pc:docMk/>
            <pc:sldMk cId="3381438757" sldId="361"/>
            <ac:spMk id="170" creationId="{79B2685C-C313-E343-87AF-3A16BC55BC2F}"/>
          </ac:spMkLst>
        </pc:spChg>
        <pc:spChg chg="mod">
          <ac:chgData name="Daniel Khashabi" userId="62390808-c838-45e6-be59-d6fd0d208bc8" providerId="ADAL" clId="{DBE0F76A-AFEE-AC44-BA32-16BF03539868}" dt="2023-02-16T13:49:58.158" v="7760"/>
          <ac:spMkLst>
            <pc:docMk/>
            <pc:sldMk cId="3381438757" sldId="361"/>
            <ac:spMk id="171" creationId="{5E40E88B-7C0C-B34A-8126-6254BCF5337D}"/>
          </ac:spMkLst>
        </pc:spChg>
        <pc:spChg chg="mod">
          <ac:chgData name="Daniel Khashabi" userId="62390808-c838-45e6-be59-d6fd0d208bc8" providerId="ADAL" clId="{DBE0F76A-AFEE-AC44-BA32-16BF03539868}" dt="2023-02-16T13:49:58.158" v="7760"/>
          <ac:spMkLst>
            <pc:docMk/>
            <pc:sldMk cId="3381438757" sldId="361"/>
            <ac:spMk id="172" creationId="{DCB38E08-B9A3-C14F-896A-0F8077D8FB68}"/>
          </ac:spMkLst>
        </pc:spChg>
        <pc:spChg chg="mod">
          <ac:chgData name="Daniel Khashabi" userId="62390808-c838-45e6-be59-d6fd0d208bc8" providerId="ADAL" clId="{DBE0F76A-AFEE-AC44-BA32-16BF03539868}" dt="2023-02-16T13:49:58.158" v="7760"/>
          <ac:spMkLst>
            <pc:docMk/>
            <pc:sldMk cId="3381438757" sldId="361"/>
            <ac:spMk id="173" creationId="{43EFC05D-5D9E-8545-80ED-5EE5833436EC}"/>
          </ac:spMkLst>
        </pc:spChg>
        <pc:spChg chg="mod">
          <ac:chgData name="Daniel Khashabi" userId="62390808-c838-45e6-be59-d6fd0d208bc8" providerId="ADAL" clId="{DBE0F76A-AFEE-AC44-BA32-16BF03539868}" dt="2023-02-16T13:49:58.158" v="7760"/>
          <ac:spMkLst>
            <pc:docMk/>
            <pc:sldMk cId="3381438757" sldId="361"/>
            <ac:spMk id="174" creationId="{F5B7B4E4-DBD4-0F49-9A5D-F6E9820771DE}"/>
          </ac:spMkLst>
        </pc:spChg>
        <pc:spChg chg="mod">
          <ac:chgData name="Daniel Khashabi" userId="62390808-c838-45e6-be59-d6fd0d208bc8" providerId="ADAL" clId="{DBE0F76A-AFEE-AC44-BA32-16BF03539868}" dt="2023-02-16T13:49:58.158" v="7760"/>
          <ac:spMkLst>
            <pc:docMk/>
            <pc:sldMk cId="3381438757" sldId="361"/>
            <ac:spMk id="175" creationId="{6F64A017-A35A-AC44-96D0-72EFC040B4F7}"/>
          </ac:spMkLst>
        </pc:spChg>
        <pc:spChg chg="mod">
          <ac:chgData name="Daniel Khashabi" userId="62390808-c838-45e6-be59-d6fd0d208bc8" providerId="ADAL" clId="{DBE0F76A-AFEE-AC44-BA32-16BF03539868}" dt="2023-02-16T13:49:58.158" v="7760"/>
          <ac:spMkLst>
            <pc:docMk/>
            <pc:sldMk cId="3381438757" sldId="361"/>
            <ac:spMk id="176" creationId="{EB7699D4-5CF1-4945-AF53-9FF925C376BB}"/>
          </ac:spMkLst>
        </pc:spChg>
        <pc:spChg chg="mod">
          <ac:chgData name="Daniel Khashabi" userId="62390808-c838-45e6-be59-d6fd0d208bc8" providerId="ADAL" clId="{DBE0F76A-AFEE-AC44-BA32-16BF03539868}" dt="2023-02-16T13:49:58.158" v="7760"/>
          <ac:spMkLst>
            <pc:docMk/>
            <pc:sldMk cId="3381438757" sldId="361"/>
            <ac:spMk id="177" creationId="{A9006280-6B35-5544-98E4-1B21ED7235B5}"/>
          </ac:spMkLst>
        </pc:spChg>
        <pc:spChg chg="mod">
          <ac:chgData name="Daniel Khashabi" userId="62390808-c838-45e6-be59-d6fd0d208bc8" providerId="ADAL" clId="{DBE0F76A-AFEE-AC44-BA32-16BF03539868}" dt="2023-02-16T13:49:58.158" v="7760"/>
          <ac:spMkLst>
            <pc:docMk/>
            <pc:sldMk cId="3381438757" sldId="361"/>
            <ac:spMk id="178" creationId="{AC7C371E-2D08-BF45-8B8E-6FC13CFD5BF4}"/>
          </ac:spMkLst>
        </pc:spChg>
        <pc:spChg chg="mod">
          <ac:chgData name="Daniel Khashabi" userId="62390808-c838-45e6-be59-d6fd0d208bc8" providerId="ADAL" clId="{DBE0F76A-AFEE-AC44-BA32-16BF03539868}" dt="2023-02-16T13:49:58.158" v="7760"/>
          <ac:spMkLst>
            <pc:docMk/>
            <pc:sldMk cId="3381438757" sldId="361"/>
            <ac:spMk id="179" creationId="{6A2513D4-883B-AC4F-83C4-340258810AA5}"/>
          </ac:spMkLst>
        </pc:spChg>
        <pc:spChg chg="mod">
          <ac:chgData name="Daniel Khashabi" userId="62390808-c838-45e6-be59-d6fd0d208bc8" providerId="ADAL" clId="{DBE0F76A-AFEE-AC44-BA32-16BF03539868}" dt="2023-02-16T13:49:58.158" v="7760"/>
          <ac:spMkLst>
            <pc:docMk/>
            <pc:sldMk cId="3381438757" sldId="361"/>
            <ac:spMk id="180" creationId="{8A3B99E0-E6A1-A84A-BE61-0FEC270CA7BD}"/>
          </ac:spMkLst>
        </pc:spChg>
        <pc:spChg chg="mod">
          <ac:chgData name="Daniel Khashabi" userId="62390808-c838-45e6-be59-d6fd0d208bc8" providerId="ADAL" clId="{DBE0F76A-AFEE-AC44-BA32-16BF03539868}" dt="2023-02-16T13:49:58.158" v="7760"/>
          <ac:spMkLst>
            <pc:docMk/>
            <pc:sldMk cId="3381438757" sldId="361"/>
            <ac:spMk id="181" creationId="{FE339CDF-6D63-3347-A831-5E801BE3FDE7}"/>
          </ac:spMkLst>
        </pc:spChg>
        <pc:spChg chg="mod">
          <ac:chgData name="Daniel Khashabi" userId="62390808-c838-45e6-be59-d6fd0d208bc8" providerId="ADAL" clId="{DBE0F76A-AFEE-AC44-BA32-16BF03539868}" dt="2023-02-16T13:49:58.158" v="7760"/>
          <ac:spMkLst>
            <pc:docMk/>
            <pc:sldMk cId="3381438757" sldId="361"/>
            <ac:spMk id="182" creationId="{85B91096-F5BC-B94B-86A4-D3A0EF0D67FA}"/>
          </ac:spMkLst>
        </pc:spChg>
        <pc:spChg chg="mod">
          <ac:chgData name="Daniel Khashabi" userId="62390808-c838-45e6-be59-d6fd0d208bc8" providerId="ADAL" clId="{DBE0F76A-AFEE-AC44-BA32-16BF03539868}" dt="2023-02-16T04:33:59.885" v="7426"/>
          <ac:spMkLst>
            <pc:docMk/>
            <pc:sldMk cId="3381438757" sldId="361"/>
            <ac:spMk id="185" creationId="{DED50EDE-4C5F-3D40-A8FA-BBCFA6B19B18}"/>
          </ac:spMkLst>
        </pc:spChg>
        <pc:spChg chg="mod">
          <ac:chgData name="Daniel Khashabi" userId="62390808-c838-45e6-be59-d6fd0d208bc8" providerId="ADAL" clId="{DBE0F76A-AFEE-AC44-BA32-16BF03539868}" dt="2023-02-16T13:49:58.158" v="7760"/>
          <ac:spMkLst>
            <pc:docMk/>
            <pc:sldMk cId="3381438757" sldId="361"/>
            <ac:spMk id="186" creationId="{1D70B507-87B2-3144-9DF0-CD1DEAD19F75}"/>
          </ac:spMkLst>
        </pc:spChg>
        <pc:spChg chg="mod">
          <ac:chgData name="Daniel Khashabi" userId="62390808-c838-45e6-be59-d6fd0d208bc8" providerId="ADAL" clId="{DBE0F76A-AFEE-AC44-BA32-16BF03539868}" dt="2023-02-16T13:49:58.158" v="7760"/>
          <ac:spMkLst>
            <pc:docMk/>
            <pc:sldMk cId="3381438757" sldId="361"/>
            <ac:spMk id="187" creationId="{6ACF9B3C-1BCD-5746-A2F4-3E7EF6634517}"/>
          </ac:spMkLst>
        </pc:spChg>
        <pc:spChg chg="mod">
          <ac:chgData name="Daniel Khashabi" userId="62390808-c838-45e6-be59-d6fd0d208bc8" providerId="ADAL" clId="{DBE0F76A-AFEE-AC44-BA32-16BF03539868}" dt="2023-02-16T13:49:58.158" v="7760"/>
          <ac:spMkLst>
            <pc:docMk/>
            <pc:sldMk cId="3381438757" sldId="361"/>
            <ac:spMk id="188" creationId="{27F1A7EC-471E-5B41-A420-81B61D7BD7B9}"/>
          </ac:spMkLst>
        </pc:spChg>
        <pc:spChg chg="mod">
          <ac:chgData name="Daniel Khashabi" userId="62390808-c838-45e6-be59-d6fd0d208bc8" providerId="ADAL" clId="{DBE0F76A-AFEE-AC44-BA32-16BF03539868}" dt="2023-02-16T04:33:59.885" v="7426"/>
          <ac:spMkLst>
            <pc:docMk/>
            <pc:sldMk cId="3381438757" sldId="361"/>
            <ac:spMk id="189" creationId="{2B57D91B-3DCD-3A46-88B0-46D7416B5FD4}"/>
          </ac:spMkLst>
        </pc:spChg>
        <pc:spChg chg="mod">
          <ac:chgData name="Daniel Khashabi" userId="62390808-c838-45e6-be59-d6fd0d208bc8" providerId="ADAL" clId="{DBE0F76A-AFEE-AC44-BA32-16BF03539868}" dt="2023-02-16T13:49:58.158" v="7760"/>
          <ac:spMkLst>
            <pc:docMk/>
            <pc:sldMk cId="3381438757" sldId="361"/>
            <ac:spMk id="190" creationId="{E5E9FD5B-1564-CC4B-9D8F-87EE53D93ED7}"/>
          </ac:spMkLst>
        </pc:spChg>
        <pc:spChg chg="mod">
          <ac:chgData name="Daniel Khashabi" userId="62390808-c838-45e6-be59-d6fd0d208bc8" providerId="ADAL" clId="{DBE0F76A-AFEE-AC44-BA32-16BF03539868}" dt="2023-02-16T13:49:58.158" v="7760"/>
          <ac:spMkLst>
            <pc:docMk/>
            <pc:sldMk cId="3381438757" sldId="361"/>
            <ac:spMk id="191" creationId="{B69CC3AE-4394-F747-8EB0-7C462C4A1860}"/>
          </ac:spMkLst>
        </pc:spChg>
        <pc:spChg chg="mod">
          <ac:chgData name="Daniel Khashabi" userId="62390808-c838-45e6-be59-d6fd0d208bc8" providerId="ADAL" clId="{DBE0F76A-AFEE-AC44-BA32-16BF03539868}" dt="2023-02-16T13:49:58.158" v="7760"/>
          <ac:spMkLst>
            <pc:docMk/>
            <pc:sldMk cId="3381438757" sldId="361"/>
            <ac:spMk id="192" creationId="{2F600958-8EC2-8C4E-B84A-169D9689A4EE}"/>
          </ac:spMkLst>
        </pc:spChg>
        <pc:spChg chg="mod">
          <ac:chgData name="Daniel Khashabi" userId="62390808-c838-45e6-be59-d6fd0d208bc8" providerId="ADAL" clId="{DBE0F76A-AFEE-AC44-BA32-16BF03539868}" dt="2023-02-16T13:49:58.158" v="7760"/>
          <ac:spMkLst>
            <pc:docMk/>
            <pc:sldMk cId="3381438757" sldId="361"/>
            <ac:spMk id="193" creationId="{5556CCF3-6A1E-B84F-999D-1A5C85039696}"/>
          </ac:spMkLst>
        </pc:spChg>
        <pc:spChg chg="mod">
          <ac:chgData name="Daniel Khashabi" userId="62390808-c838-45e6-be59-d6fd0d208bc8" providerId="ADAL" clId="{DBE0F76A-AFEE-AC44-BA32-16BF03539868}" dt="2023-02-16T13:49:58.158" v="7760"/>
          <ac:spMkLst>
            <pc:docMk/>
            <pc:sldMk cId="3381438757" sldId="361"/>
            <ac:spMk id="196" creationId="{1D495500-73A2-2F45-85E5-801D137219CE}"/>
          </ac:spMkLst>
        </pc:spChg>
        <pc:spChg chg="mod">
          <ac:chgData name="Daniel Khashabi" userId="62390808-c838-45e6-be59-d6fd0d208bc8" providerId="ADAL" clId="{DBE0F76A-AFEE-AC44-BA32-16BF03539868}" dt="2023-02-16T13:49:58.158" v="7760"/>
          <ac:spMkLst>
            <pc:docMk/>
            <pc:sldMk cId="3381438757" sldId="361"/>
            <ac:spMk id="197" creationId="{EFF234DC-ED68-5A49-9D8D-B8379199A758}"/>
          </ac:spMkLst>
        </pc:spChg>
        <pc:spChg chg="mod">
          <ac:chgData name="Daniel Khashabi" userId="62390808-c838-45e6-be59-d6fd0d208bc8" providerId="ADAL" clId="{DBE0F76A-AFEE-AC44-BA32-16BF03539868}" dt="2023-02-16T04:33:59.885" v="7426"/>
          <ac:spMkLst>
            <pc:docMk/>
            <pc:sldMk cId="3381438757" sldId="361"/>
            <ac:spMk id="198" creationId="{4A6A5787-D0E7-5A40-AD1D-F550E38BBD3A}"/>
          </ac:spMkLst>
        </pc:spChg>
        <pc:spChg chg="mod">
          <ac:chgData name="Daniel Khashabi" userId="62390808-c838-45e6-be59-d6fd0d208bc8" providerId="ADAL" clId="{DBE0F76A-AFEE-AC44-BA32-16BF03539868}" dt="2023-02-16T13:49:58.158" v="7760"/>
          <ac:spMkLst>
            <pc:docMk/>
            <pc:sldMk cId="3381438757" sldId="361"/>
            <ac:spMk id="199" creationId="{5C4B2002-2E4D-CA43-BE89-7BE29A4971B7}"/>
          </ac:spMkLst>
        </pc:spChg>
        <pc:spChg chg="mod">
          <ac:chgData name="Daniel Khashabi" userId="62390808-c838-45e6-be59-d6fd0d208bc8" providerId="ADAL" clId="{DBE0F76A-AFEE-AC44-BA32-16BF03539868}" dt="2023-02-16T04:33:59.885" v="7426"/>
          <ac:spMkLst>
            <pc:docMk/>
            <pc:sldMk cId="3381438757" sldId="361"/>
            <ac:spMk id="200" creationId="{4C4DCF24-FC21-5B47-A3B5-03ED40E660F2}"/>
          </ac:spMkLst>
        </pc:spChg>
        <pc:spChg chg="mod">
          <ac:chgData name="Daniel Khashabi" userId="62390808-c838-45e6-be59-d6fd0d208bc8" providerId="ADAL" clId="{DBE0F76A-AFEE-AC44-BA32-16BF03539868}" dt="2023-02-16T04:33:59.885" v="7426"/>
          <ac:spMkLst>
            <pc:docMk/>
            <pc:sldMk cId="3381438757" sldId="361"/>
            <ac:spMk id="201" creationId="{051A29E5-B48A-4C41-8B73-97B7587ED5BE}"/>
          </ac:spMkLst>
        </pc:spChg>
        <pc:spChg chg="mod">
          <ac:chgData name="Daniel Khashabi" userId="62390808-c838-45e6-be59-d6fd0d208bc8" providerId="ADAL" clId="{DBE0F76A-AFEE-AC44-BA32-16BF03539868}" dt="2023-02-16T04:33:59.885" v="7426"/>
          <ac:spMkLst>
            <pc:docMk/>
            <pc:sldMk cId="3381438757" sldId="361"/>
            <ac:spMk id="202" creationId="{692E952C-BF51-1A47-8874-78A12DFC115C}"/>
          </ac:spMkLst>
        </pc:spChg>
        <pc:spChg chg="mod">
          <ac:chgData name="Daniel Khashabi" userId="62390808-c838-45e6-be59-d6fd0d208bc8" providerId="ADAL" clId="{DBE0F76A-AFEE-AC44-BA32-16BF03539868}" dt="2023-02-16T04:33:59.885" v="7426"/>
          <ac:spMkLst>
            <pc:docMk/>
            <pc:sldMk cId="3381438757" sldId="361"/>
            <ac:spMk id="203" creationId="{350A5C48-DEBD-7447-8EA6-6E05ED4200B5}"/>
          </ac:spMkLst>
        </pc:spChg>
        <pc:spChg chg="mod">
          <ac:chgData name="Daniel Khashabi" userId="62390808-c838-45e6-be59-d6fd0d208bc8" providerId="ADAL" clId="{DBE0F76A-AFEE-AC44-BA32-16BF03539868}" dt="2023-02-16T04:33:59.885" v="7426"/>
          <ac:spMkLst>
            <pc:docMk/>
            <pc:sldMk cId="3381438757" sldId="361"/>
            <ac:spMk id="204" creationId="{CE4D9952-1BDF-3340-A18D-71C44610BFE8}"/>
          </ac:spMkLst>
        </pc:spChg>
        <pc:spChg chg="mod">
          <ac:chgData name="Daniel Khashabi" userId="62390808-c838-45e6-be59-d6fd0d208bc8" providerId="ADAL" clId="{DBE0F76A-AFEE-AC44-BA32-16BF03539868}" dt="2023-02-16T04:33:59.885" v="7426"/>
          <ac:spMkLst>
            <pc:docMk/>
            <pc:sldMk cId="3381438757" sldId="361"/>
            <ac:spMk id="205" creationId="{0C0E3716-AA07-9742-B12D-242BC5706037}"/>
          </ac:spMkLst>
        </pc:spChg>
        <pc:spChg chg="mod">
          <ac:chgData name="Daniel Khashabi" userId="62390808-c838-45e6-be59-d6fd0d208bc8" providerId="ADAL" clId="{DBE0F76A-AFEE-AC44-BA32-16BF03539868}" dt="2023-02-16T13:49:58.158" v="7760"/>
          <ac:spMkLst>
            <pc:docMk/>
            <pc:sldMk cId="3381438757" sldId="361"/>
            <ac:spMk id="206" creationId="{8CA2E3FE-6628-D24B-A22D-06946F58A3BF}"/>
          </ac:spMkLst>
        </pc:spChg>
        <pc:spChg chg="mod">
          <ac:chgData name="Daniel Khashabi" userId="62390808-c838-45e6-be59-d6fd0d208bc8" providerId="ADAL" clId="{DBE0F76A-AFEE-AC44-BA32-16BF03539868}" dt="2023-02-16T13:49:58.158" v="7760"/>
          <ac:spMkLst>
            <pc:docMk/>
            <pc:sldMk cId="3381438757" sldId="361"/>
            <ac:spMk id="207" creationId="{83D340A6-D30E-0B4D-9AEC-3B7B483730F6}"/>
          </ac:spMkLst>
        </pc:spChg>
        <pc:spChg chg="mod">
          <ac:chgData name="Daniel Khashabi" userId="62390808-c838-45e6-be59-d6fd0d208bc8" providerId="ADAL" clId="{DBE0F76A-AFEE-AC44-BA32-16BF03539868}" dt="2023-02-16T13:49:58.158" v="7760"/>
          <ac:spMkLst>
            <pc:docMk/>
            <pc:sldMk cId="3381438757" sldId="361"/>
            <ac:spMk id="208" creationId="{CFFE52DD-743A-6947-9BBF-1662BD006FC1}"/>
          </ac:spMkLst>
        </pc:spChg>
        <pc:spChg chg="mod">
          <ac:chgData name="Daniel Khashabi" userId="62390808-c838-45e6-be59-d6fd0d208bc8" providerId="ADAL" clId="{DBE0F76A-AFEE-AC44-BA32-16BF03539868}" dt="2023-02-16T13:49:58.158" v="7760"/>
          <ac:spMkLst>
            <pc:docMk/>
            <pc:sldMk cId="3381438757" sldId="361"/>
            <ac:spMk id="209" creationId="{5220E712-673B-8F42-9663-AE281A337720}"/>
          </ac:spMkLst>
        </pc:spChg>
        <pc:spChg chg="mod">
          <ac:chgData name="Daniel Khashabi" userId="62390808-c838-45e6-be59-d6fd0d208bc8" providerId="ADAL" clId="{DBE0F76A-AFEE-AC44-BA32-16BF03539868}" dt="2023-02-16T13:49:58.158" v="7760"/>
          <ac:spMkLst>
            <pc:docMk/>
            <pc:sldMk cId="3381438757" sldId="361"/>
            <ac:spMk id="210" creationId="{5EDC017B-3C3D-FD4A-809D-D32C68217F3F}"/>
          </ac:spMkLst>
        </pc:spChg>
        <pc:spChg chg="mod">
          <ac:chgData name="Daniel Khashabi" userId="62390808-c838-45e6-be59-d6fd0d208bc8" providerId="ADAL" clId="{DBE0F76A-AFEE-AC44-BA32-16BF03539868}" dt="2023-02-16T13:46:25.515" v="7714"/>
          <ac:spMkLst>
            <pc:docMk/>
            <pc:sldMk cId="3381438757" sldId="361"/>
            <ac:spMk id="211" creationId="{FB284D3A-605B-4C4D-B524-8F2234F50722}"/>
          </ac:spMkLst>
        </pc:spChg>
      </pc:sldChg>
      <pc:sldChg chg="addSp delSp modSp add del mod modClrScheme chgLayout">
        <pc:chgData name="Daniel Khashabi" userId="62390808-c838-45e6-be59-d6fd0d208bc8" providerId="ADAL" clId="{DBE0F76A-AFEE-AC44-BA32-16BF03539868}" dt="2023-02-16T17:00:22.316" v="9270" actId="2696"/>
        <pc:sldMkLst>
          <pc:docMk/>
          <pc:sldMk cId="3891188144" sldId="367"/>
        </pc:sldMkLst>
        <pc:spChg chg="add del mod ord">
          <ac:chgData name="Daniel Khashabi" userId="62390808-c838-45e6-be59-d6fd0d208bc8" providerId="ADAL" clId="{DBE0F76A-AFEE-AC44-BA32-16BF03539868}" dt="2023-02-16T15:55:21.861" v="8432"/>
          <ac:spMkLst>
            <pc:docMk/>
            <pc:sldMk cId="3891188144" sldId="367"/>
            <ac:spMk id="2" creationId="{7C39985D-081A-50A5-17A2-CADB08076423}"/>
          </ac:spMkLst>
        </pc:spChg>
        <pc:spChg chg="add del mod">
          <ac:chgData name="Daniel Khashabi" userId="62390808-c838-45e6-be59-d6fd0d208bc8" providerId="ADAL" clId="{DBE0F76A-AFEE-AC44-BA32-16BF03539868}" dt="2023-02-16T15:53:37.801" v="8417" actId="478"/>
          <ac:spMkLst>
            <pc:docMk/>
            <pc:sldMk cId="3891188144" sldId="367"/>
            <ac:spMk id="3" creationId="{E331C230-85AC-225C-7E5E-BA950E3D4149}"/>
          </ac:spMkLst>
        </pc:spChg>
        <pc:spChg chg="mod ord">
          <ac:chgData name="Daniel Khashabi" userId="62390808-c838-45e6-be59-d6fd0d208bc8" providerId="ADAL" clId="{DBE0F76A-AFEE-AC44-BA32-16BF03539868}" dt="2023-02-16T15:53:12.287" v="8408" actId="700"/>
          <ac:spMkLst>
            <pc:docMk/>
            <pc:sldMk cId="3891188144" sldId="367"/>
            <ac:spMk id="6" creationId="{94160222-6E55-7345-A4C7-E498619B7C99}"/>
          </ac:spMkLst>
        </pc:spChg>
        <pc:spChg chg="mod ord">
          <ac:chgData name="Daniel Khashabi" userId="62390808-c838-45e6-be59-d6fd0d208bc8" providerId="ADAL" clId="{DBE0F76A-AFEE-AC44-BA32-16BF03539868}" dt="2023-02-16T15:53:12.287" v="8408" actId="700"/>
          <ac:spMkLst>
            <pc:docMk/>
            <pc:sldMk cId="3891188144" sldId="367"/>
            <ac:spMk id="14" creationId="{5C6A5A32-2E40-2D4D-98C7-2C6E4ADB0BB5}"/>
          </ac:spMkLst>
        </pc:spChg>
        <pc:spChg chg="del">
          <ac:chgData name="Daniel Khashabi" userId="62390808-c838-45e6-be59-d6fd0d208bc8" providerId="ADAL" clId="{DBE0F76A-AFEE-AC44-BA32-16BF03539868}" dt="2023-02-16T15:53:34.698" v="8415" actId="478"/>
          <ac:spMkLst>
            <pc:docMk/>
            <pc:sldMk cId="3891188144" sldId="367"/>
            <ac:spMk id="15" creationId="{A9ADF444-F719-9645-839E-3E2CE5B2C9A4}"/>
          </ac:spMkLst>
        </pc:spChg>
        <pc:spChg chg="mod">
          <ac:chgData name="Daniel Khashabi" userId="62390808-c838-45e6-be59-d6fd0d208bc8" providerId="ADAL" clId="{DBE0F76A-AFEE-AC44-BA32-16BF03539868}" dt="2023-02-16T15:54:41.419" v="8428"/>
          <ac:spMkLst>
            <pc:docMk/>
            <pc:sldMk cId="3891188144" sldId="367"/>
            <ac:spMk id="123" creationId="{8CC99D59-00C0-1445-91B3-013E005D8BDE}"/>
          </ac:spMkLst>
        </pc:spChg>
        <pc:spChg chg="del mod">
          <ac:chgData name="Daniel Khashabi" userId="62390808-c838-45e6-be59-d6fd0d208bc8" providerId="ADAL" clId="{DBE0F76A-AFEE-AC44-BA32-16BF03539868}" dt="2023-02-16T15:53:29.347" v="8413" actId="478"/>
          <ac:spMkLst>
            <pc:docMk/>
            <pc:sldMk cId="3891188144" sldId="367"/>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39.406" v="8438"/>
        <pc:sldMkLst>
          <pc:docMk/>
          <pc:sldMk cId="936322850" sldId="368"/>
        </pc:sldMkLst>
        <pc:spChg chg="add mod ord">
          <ac:chgData name="Daniel Khashabi" userId="62390808-c838-45e6-be59-d6fd0d208bc8" providerId="ADAL" clId="{DBE0F76A-AFEE-AC44-BA32-16BF03539868}" dt="2023-02-16T15:55:39.406" v="8438"/>
          <ac:spMkLst>
            <pc:docMk/>
            <pc:sldMk cId="936322850" sldId="368"/>
            <ac:spMk id="2" creationId="{81CF3768-D2D0-D7BD-879F-E8BB61214A78}"/>
          </ac:spMkLst>
        </pc:spChg>
        <pc:spChg chg="mod">
          <ac:chgData name="Daniel Khashabi" userId="62390808-c838-45e6-be59-d6fd0d208bc8" providerId="ADAL" clId="{DBE0F76A-AFEE-AC44-BA32-16BF03539868}" dt="2023-02-16T15:54:41.419" v="8428"/>
          <ac:spMkLst>
            <pc:docMk/>
            <pc:sldMk cId="936322850" sldId="368"/>
            <ac:spMk id="32" creationId="{2E20838C-4570-4248-A55C-6F1735047636}"/>
          </ac:spMkLst>
        </pc:spChg>
        <pc:spChg chg="mod">
          <ac:chgData name="Daniel Khashabi" userId="62390808-c838-45e6-be59-d6fd0d208bc8" providerId="ADAL" clId="{DBE0F76A-AFEE-AC44-BA32-16BF03539868}" dt="2023-02-16T15:54:41.419" v="8428"/>
          <ac:spMkLst>
            <pc:docMk/>
            <pc:sldMk cId="936322850" sldId="368"/>
            <ac:spMk id="33" creationId="{CC1E9B1C-9F75-8B44-AEA5-03BF6822FBF7}"/>
          </ac:spMkLst>
        </pc:spChg>
        <pc:spChg chg="mod">
          <ac:chgData name="Daniel Khashabi" userId="62390808-c838-45e6-be59-d6fd0d208bc8" providerId="ADAL" clId="{DBE0F76A-AFEE-AC44-BA32-16BF03539868}" dt="2023-02-16T15:54:41.419" v="8428"/>
          <ac:spMkLst>
            <pc:docMk/>
            <pc:sldMk cId="936322850" sldId="368"/>
            <ac:spMk id="34" creationId="{EB6428D5-21EE-2A45-BB91-3CC55CE57983}"/>
          </ac:spMkLst>
        </pc:spChg>
        <pc:spChg chg="mod">
          <ac:chgData name="Daniel Khashabi" userId="62390808-c838-45e6-be59-d6fd0d208bc8" providerId="ADAL" clId="{DBE0F76A-AFEE-AC44-BA32-16BF03539868}" dt="2023-02-16T15:54:41.419" v="8428"/>
          <ac:spMkLst>
            <pc:docMk/>
            <pc:sldMk cId="936322850" sldId="368"/>
            <ac:spMk id="53" creationId="{753B7FC2-D6A0-AE40-A65D-C095A483881A}"/>
          </ac:spMkLst>
        </pc:spChg>
        <pc:spChg chg="mod">
          <ac:chgData name="Daniel Khashabi" userId="62390808-c838-45e6-be59-d6fd0d208bc8" providerId="ADAL" clId="{DBE0F76A-AFEE-AC44-BA32-16BF03539868}" dt="2023-02-16T15:54:41.419" v="8428"/>
          <ac:spMkLst>
            <pc:docMk/>
            <pc:sldMk cId="936322850" sldId="368"/>
            <ac:spMk id="54" creationId="{8A9A5F62-D191-874B-A14D-BA57D80A95B9}"/>
          </ac:spMkLst>
        </pc:spChg>
        <pc:spChg chg="mod">
          <ac:chgData name="Daniel Khashabi" userId="62390808-c838-45e6-be59-d6fd0d208bc8" providerId="ADAL" clId="{DBE0F76A-AFEE-AC44-BA32-16BF03539868}" dt="2023-02-16T15:54:41.419" v="8428"/>
          <ac:spMkLst>
            <pc:docMk/>
            <pc:sldMk cId="936322850" sldId="368"/>
            <ac:spMk id="73" creationId="{E7C20D21-0C77-3D4D-A35E-14C2CC15F63D}"/>
          </ac:spMkLst>
        </pc:spChg>
        <pc:spChg chg="mod">
          <ac:chgData name="Daniel Khashabi" userId="62390808-c838-45e6-be59-d6fd0d208bc8" providerId="ADAL" clId="{DBE0F76A-AFEE-AC44-BA32-16BF03539868}" dt="2023-02-16T15:54:41.419" v="8428"/>
          <ac:spMkLst>
            <pc:docMk/>
            <pc:sldMk cId="936322850" sldId="368"/>
            <ac:spMk id="74" creationId="{BEF4F9A5-FF28-8440-9DAF-1D1ED4100CFB}"/>
          </ac:spMkLst>
        </pc:spChg>
        <pc:spChg chg="mod">
          <ac:chgData name="Daniel Khashabi" userId="62390808-c838-45e6-be59-d6fd0d208bc8" providerId="ADAL" clId="{DBE0F76A-AFEE-AC44-BA32-16BF03539868}" dt="2023-02-16T15:54:41.419" v="8428"/>
          <ac:spMkLst>
            <pc:docMk/>
            <pc:sldMk cId="936322850" sldId="368"/>
            <ac:spMk id="93" creationId="{602D8282-08EF-044E-A2EC-1C0B30FE97C2}"/>
          </ac:spMkLst>
        </pc:spChg>
        <pc:spChg chg="mod">
          <ac:chgData name="Daniel Khashabi" userId="62390808-c838-45e6-be59-d6fd0d208bc8" providerId="ADAL" clId="{DBE0F76A-AFEE-AC44-BA32-16BF03539868}" dt="2023-02-16T15:54:41.419" v="8428"/>
          <ac:spMkLst>
            <pc:docMk/>
            <pc:sldMk cId="936322850" sldId="368"/>
            <ac:spMk id="94" creationId="{87AB8E62-4C6B-CB4F-A510-0F8315F3AD25}"/>
          </ac:spMkLst>
        </pc:spChg>
        <pc:spChg chg="mod">
          <ac:chgData name="Daniel Khashabi" userId="62390808-c838-45e6-be59-d6fd0d208bc8" providerId="ADAL" clId="{DBE0F76A-AFEE-AC44-BA32-16BF03539868}" dt="2023-02-16T15:54:41.419" v="8428"/>
          <ac:spMkLst>
            <pc:docMk/>
            <pc:sldMk cId="936322850" sldId="368"/>
            <ac:spMk id="113" creationId="{EBA1707F-0296-2D46-8FEF-C1BC6F5D1ECD}"/>
          </ac:spMkLst>
        </pc:spChg>
        <pc:spChg chg="mod">
          <ac:chgData name="Daniel Khashabi" userId="62390808-c838-45e6-be59-d6fd0d208bc8" providerId="ADAL" clId="{DBE0F76A-AFEE-AC44-BA32-16BF03539868}" dt="2023-02-16T15:54:41.419" v="8428"/>
          <ac:spMkLst>
            <pc:docMk/>
            <pc:sldMk cId="936322850" sldId="368"/>
            <ac:spMk id="114" creationId="{88F6B711-6275-BE47-A1C4-0638E67C3331}"/>
          </ac:spMkLst>
        </pc:spChg>
        <pc:spChg chg="mod">
          <ac:chgData name="Daniel Khashabi" userId="62390808-c838-45e6-be59-d6fd0d208bc8" providerId="ADAL" clId="{DBE0F76A-AFEE-AC44-BA32-16BF03539868}" dt="2023-02-16T15:54:41.419" v="8428"/>
          <ac:spMkLst>
            <pc:docMk/>
            <pc:sldMk cId="936322850" sldId="368"/>
            <ac:spMk id="115" creationId="{1F028BB4-661E-8048-88CA-0B4E65E37760}"/>
          </ac:spMkLst>
        </pc:spChg>
        <pc:spChg chg="mod">
          <ac:chgData name="Daniel Khashabi" userId="62390808-c838-45e6-be59-d6fd0d208bc8" providerId="ADAL" clId="{DBE0F76A-AFEE-AC44-BA32-16BF03539868}" dt="2023-02-16T15:54:41.419" v="8428"/>
          <ac:spMkLst>
            <pc:docMk/>
            <pc:sldMk cId="936322850" sldId="368"/>
            <ac:spMk id="116" creationId="{243F4651-A9CA-A549-A6D2-0B1A30201F1B}"/>
          </ac:spMkLst>
        </pc:spChg>
        <pc:spChg chg="mod">
          <ac:chgData name="Daniel Khashabi" userId="62390808-c838-45e6-be59-d6fd0d208bc8" providerId="ADAL" clId="{DBE0F76A-AFEE-AC44-BA32-16BF03539868}" dt="2023-02-16T15:54:41.419" v="8428"/>
          <ac:spMkLst>
            <pc:docMk/>
            <pc:sldMk cId="936322850" sldId="368"/>
            <ac:spMk id="117" creationId="{DDBA0AC8-46E8-5B45-A307-B9147A8FAB75}"/>
          </ac:spMkLst>
        </pc:spChg>
        <pc:spChg chg="mod">
          <ac:chgData name="Daniel Khashabi" userId="62390808-c838-45e6-be59-d6fd0d208bc8" providerId="ADAL" clId="{DBE0F76A-AFEE-AC44-BA32-16BF03539868}" dt="2023-02-16T15:54:41.419" v="8428"/>
          <ac:spMkLst>
            <pc:docMk/>
            <pc:sldMk cId="936322850" sldId="368"/>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936322850" sldId="368"/>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936322850" sldId="368"/>
            <ac:spMk id="121" creationId="{2B37F5A5-A419-F544-BBD5-C1F3D3765E96}"/>
          </ac:spMkLst>
        </pc:spChg>
        <pc:spChg chg="mod">
          <ac:chgData name="Daniel Khashabi" userId="62390808-c838-45e6-be59-d6fd0d208bc8" providerId="ADAL" clId="{DBE0F76A-AFEE-AC44-BA32-16BF03539868}" dt="2023-02-16T15:54:41.419" v="8428"/>
          <ac:spMkLst>
            <pc:docMk/>
            <pc:sldMk cId="936322850" sldId="368"/>
            <ac:spMk id="122" creationId="{C649DF52-D45F-6F45-9821-F2CA15B64CD6}"/>
          </ac:spMkLst>
        </pc:spChg>
        <pc:spChg chg="mod">
          <ac:chgData name="Daniel Khashabi" userId="62390808-c838-45e6-be59-d6fd0d208bc8" providerId="ADAL" clId="{DBE0F76A-AFEE-AC44-BA32-16BF03539868}" dt="2023-02-16T15:54:41.419" v="8428"/>
          <ac:spMkLst>
            <pc:docMk/>
            <pc:sldMk cId="936322850" sldId="368"/>
            <ac:spMk id="123" creationId="{8CC99D59-00C0-1445-91B3-013E005D8BDE}"/>
          </ac:spMkLst>
        </pc:spChg>
        <pc:spChg chg="mod">
          <ac:chgData name="Daniel Khashabi" userId="62390808-c838-45e6-be59-d6fd0d208bc8" providerId="ADAL" clId="{DBE0F76A-AFEE-AC44-BA32-16BF03539868}" dt="2023-02-16T15:54:41.419" v="8428"/>
          <ac:spMkLst>
            <pc:docMk/>
            <pc:sldMk cId="936322850" sldId="368"/>
            <ac:spMk id="125" creationId="{63F69B9E-A61F-D040-9D60-E053AC71C5B0}"/>
          </ac:spMkLst>
        </pc:spChg>
        <pc:spChg chg="mod">
          <ac:chgData name="Daniel Khashabi" userId="62390808-c838-45e6-be59-d6fd0d208bc8" providerId="ADAL" clId="{DBE0F76A-AFEE-AC44-BA32-16BF03539868}" dt="2023-02-16T15:54:41.419" v="8428"/>
          <ac:spMkLst>
            <pc:docMk/>
            <pc:sldMk cId="936322850" sldId="368"/>
            <ac:spMk id="127" creationId="{92CCF0C2-D072-A042-B07D-879687D67FEF}"/>
          </ac:spMkLst>
        </pc:spChg>
        <pc:spChg chg="mod">
          <ac:chgData name="Daniel Khashabi" userId="62390808-c838-45e6-be59-d6fd0d208bc8" providerId="ADAL" clId="{DBE0F76A-AFEE-AC44-BA32-16BF03539868}" dt="2023-02-16T15:54:41.419" v="8428"/>
          <ac:spMkLst>
            <pc:docMk/>
            <pc:sldMk cId="936322850" sldId="368"/>
            <ac:spMk id="128" creationId="{F0DB991D-8AC4-2F49-958D-C6E6F9DD54A7}"/>
          </ac:spMkLst>
        </pc:spChg>
        <pc:spChg chg="mod">
          <ac:chgData name="Daniel Khashabi" userId="62390808-c838-45e6-be59-d6fd0d208bc8" providerId="ADAL" clId="{DBE0F76A-AFEE-AC44-BA32-16BF03539868}" dt="2023-02-16T15:54:41.419" v="8428"/>
          <ac:spMkLst>
            <pc:docMk/>
            <pc:sldMk cId="936322850" sldId="368"/>
            <ac:spMk id="129" creationId="{94A19662-B16E-ED4C-8FEE-5BEB725A07A3}"/>
          </ac:spMkLst>
        </pc:spChg>
        <pc:spChg chg="mod">
          <ac:chgData name="Daniel Khashabi" userId="62390808-c838-45e6-be59-d6fd0d208bc8" providerId="ADAL" clId="{DBE0F76A-AFEE-AC44-BA32-16BF03539868}" dt="2023-02-16T15:54:41.419" v="8428"/>
          <ac:spMkLst>
            <pc:docMk/>
            <pc:sldMk cId="936322850" sldId="368"/>
            <ac:spMk id="130" creationId="{6CC75B8A-D385-5248-8A24-7AF95C38AF0C}"/>
          </ac:spMkLst>
        </pc:spChg>
        <pc:spChg chg="mod">
          <ac:chgData name="Daniel Khashabi" userId="62390808-c838-45e6-be59-d6fd0d208bc8" providerId="ADAL" clId="{DBE0F76A-AFEE-AC44-BA32-16BF03539868}" dt="2023-02-16T15:54:41.419" v="8428"/>
          <ac:spMkLst>
            <pc:docMk/>
            <pc:sldMk cId="936322850" sldId="368"/>
            <ac:spMk id="131" creationId="{484E887D-AB94-554C-B8D9-1B0556A74897}"/>
          </ac:spMkLst>
        </pc:spChg>
        <pc:spChg chg="mod">
          <ac:chgData name="Daniel Khashabi" userId="62390808-c838-45e6-be59-d6fd0d208bc8" providerId="ADAL" clId="{DBE0F76A-AFEE-AC44-BA32-16BF03539868}" dt="2023-02-16T15:54:41.419" v="8428"/>
          <ac:spMkLst>
            <pc:docMk/>
            <pc:sldMk cId="936322850" sldId="368"/>
            <ac:spMk id="132" creationId="{F1255D89-8DB7-7941-98CF-858601200D88}"/>
          </ac:spMkLst>
        </pc:spChg>
        <pc:spChg chg="mod">
          <ac:chgData name="Daniel Khashabi" userId="62390808-c838-45e6-be59-d6fd0d208bc8" providerId="ADAL" clId="{DBE0F76A-AFEE-AC44-BA32-16BF03539868}" dt="2023-02-16T15:54:41.419" v="8428"/>
          <ac:spMkLst>
            <pc:docMk/>
            <pc:sldMk cId="936322850" sldId="368"/>
            <ac:spMk id="133" creationId="{6055F11A-E12F-2E43-9AED-1595523374A6}"/>
          </ac:spMkLst>
        </pc:spChg>
        <pc:spChg chg="del mod">
          <ac:chgData name="Daniel Khashabi" userId="62390808-c838-45e6-be59-d6fd0d208bc8" providerId="ADAL" clId="{DBE0F76A-AFEE-AC44-BA32-16BF03539868}" dt="2023-02-16T15:55:38.304" v="8437" actId="478"/>
          <ac:spMkLst>
            <pc:docMk/>
            <pc:sldMk cId="936322850" sldId="368"/>
            <ac:spMk id="134" creationId="{F608FDC5-09ED-D643-A5D6-4B4B9B1B8F03}"/>
          </ac:spMkLst>
        </pc:spChg>
        <pc:spChg chg="mod">
          <ac:chgData name="Daniel Khashabi" userId="62390808-c838-45e6-be59-d6fd0d208bc8" providerId="ADAL" clId="{DBE0F76A-AFEE-AC44-BA32-16BF03539868}" dt="2023-02-16T15:54:41.419" v="8428"/>
          <ac:spMkLst>
            <pc:docMk/>
            <pc:sldMk cId="936322850" sldId="368"/>
            <ac:spMk id="135" creationId="{E116A7AC-950A-E24B-AF51-0564C2551321}"/>
          </ac:spMkLst>
        </pc:spChg>
        <pc:spChg chg="mod">
          <ac:chgData name="Daniel Khashabi" userId="62390808-c838-45e6-be59-d6fd0d208bc8" providerId="ADAL" clId="{DBE0F76A-AFEE-AC44-BA32-16BF03539868}" dt="2023-02-16T15:54:41.419" v="8428"/>
          <ac:spMkLst>
            <pc:docMk/>
            <pc:sldMk cId="936322850" sldId="368"/>
            <ac:spMk id="136" creationId="{C5A77B7D-71E1-3C4A-86B2-85017D8AA4E6}"/>
          </ac:spMkLst>
        </pc:spChg>
      </pc:sldChg>
      <pc:sldChg chg="addSp delSp modSp add mod modClrScheme chgLayout">
        <pc:chgData name="Daniel Khashabi" userId="62390808-c838-45e6-be59-d6fd0d208bc8" providerId="ADAL" clId="{DBE0F76A-AFEE-AC44-BA32-16BF03539868}" dt="2023-02-16T15:55:33.280" v="8436"/>
        <pc:sldMkLst>
          <pc:docMk/>
          <pc:sldMk cId="1375496691" sldId="369"/>
        </pc:sldMkLst>
        <pc:spChg chg="add mod ord">
          <ac:chgData name="Daniel Khashabi" userId="62390808-c838-45e6-be59-d6fd0d208bc8" providerId="ADAL" clId="{DBE0F76A-AFEE-AC44-BA32-16BF03539868}" dt="2023-02-16T15:55:33.280" v="8436"/>
          <ac:spMkLst>
            <pc:docMk/>
            <pc:sldMk cId="1375496691" sldId="369"/>
            <ac:spMk id="2" creationId="{7C0F9652-E792-4ED0-1172-270D0B660674}"/>
          </ac:spMkLst>
        </pc:spChg>
        <pc:spChg chg="mod">
          <ac:chgData name="Daniel Khashabi" userId="62390808-c838-45e6-be59-d6fd0d208bc8" providerId="ADAL" clId="{DBE0F76A-AFEE-AC44-BA32-16BF03539868}" dt="2023-02-16T15:54:41.419" v="8428"/>
          <ac:spMkLst>
            <pc:docMk/>
            <pc:sldMk cId="1375496691" sldId="369"/>
            <ac:spMk id="32" creationId="{2E20838C-4570-4248-A55C-6F1735047636}"/>
          </ac:spMkLst>
        </pc:spChg>
        <pc:spChg chg="mod">
          <ac:chgData name="Daniel Khashabi" userId="62390808-c838-45e6-be59-d6fd0d208bc8" providerId="ADAL" clId="{DBE0F76A-AFEE-AC44-BA32-16BF03539868}" dt="2023-02-16T15:54:41.419" v="8428"/>
          <ac:spMkLst>
            <pc:docMk/>
            <pc:sldMk cId="1375496691" sldId="369"/>
            <ac:spMk id="33" creationId="{CC1E9B1C-9F75-8B44-AEA5-03BF6822FBF7}"/>
          </ac:spMkLst>
        </pc:spChg>
        <pc:spChg chg="mod">
          <ac:chgData name="Daniel Khashabi" userId="62390808-c838-45e6-be59-d6fd0d208bc8" providerId="ADAL" clId="{DBE0F76A-AFEE-AC44-BA32-16BF03539868}" dt="2023-02-16T15:54:41.419" v="8428"/>
          <ac:spMkLst>
            <pc:docMk/>
            <pc:sldMk cId="1375496691" sldId="369"/>
            <ac:spMk id="34" creationId="{EB6428D5-21EE-2A45-BB91-3CC55CE57983}"/>
          </ac:spMkLst>
        </pc:spChg>
        <pc:spChg chg="mod">
          <ac:chgData name="Daniel Khashabi" userId="62390808-c838-45e6-be59-d6fd0d208bc8" providerId="ADAL" clId="{DBE0F76A-AFEE-AC44-BA32-16BF03539868}" dt="2023-02-16T15:54:41.419" v="8428"/>
          <ac:spMkLst>
            <pc:docMk/>
            <pc:sldMk cId="1375496691" sldId="369"/>
            <ac:spMk id="53" creationId="{753B7FC2-D6A0-AE40-A65D-C095A483881A}"/>
          </ac:spMkLst>
        </pc:spChg>
        <pc:spChg chg="mod">
          <ac:chgData name="Daniel Khashabi" userId="62390808-c838-45e6-be59-d6fd0d208bc8" providerId="ADAL" clId="{DBE0F76A-AFEE-AC44-BA32-16BF03539868}" dt="2023-02-16T15:54:41.419" v="8428"/>
          <ac:spMkLst>
            <pc:docMk/>
            <pc:sldMk cId="1375496691" sldId="369"/>
            <ac:spMk id="54" creationId="{8A9A5F62-D191-874B-A14D-BA57D80A95B9}"/>
          </ac:spMkLst>
        </pc:spChg>
        <pc:spChg chg="mod">
          <ac:chgData name="Daniel Khashabi" userId="62390808-c838-45e6-be59-d6fd0d208bc8" providerId="ADAL" clId="{DBE0F76A-AFEE-AC44-BA32-16BF03539868}" dt="2023-02-16T15:54:41.419" v="8428"/>
          <ac:spMkLst>
            <pc:docMk/>
            <pc:sldMk cId="1375496691" sldId="369"/>
            <ac:spMk id="73" creationId="{E7C20D21-0C77-3D4D-A35E-14C2CC15F63D}"/>
          </ac:spMkLst>
        </pc:spChg>
        <pc:spChg chg="mod">
          <ac:chgData name="Daniel Khashabi" userId="62390808-c838-45e6-be59-d6fd0d208bc8" providerId="ADAL" clId="{DBE0F76A-AFEE-AC44-BA32-16BF03539868}" dt="2023-02-16T15:54:41.419" v="8428"/>
          <ac:spMkLst>
            <pc:docMk/>
            <pc:sldMk cId="1375496691" sldId="369"/>
            <ac:spMk id="74" creationId="{BEF4F9A5-FF28-8440-9DAF-1D1ED4100CFB}"/>
          </ac:spMkLst>
        </pc:spChg>
        <pc:spChg chg="mod">
          <ac:chgData name="Daniel Khashabi" userId="62390808-c838-45e6-be59-d6fd0d208bc8" providerId="ADAL" clId="{DBE0F76A-AFEE-AC44-BA32-16BF03539868}" dt="2023-02-16T15:54:41.419" v="8428"/>
          <ac:spMkLst>
            <pc:docMk/>
            <pc:sldMk cId="1375496691" sldId="369"/>
            <ac:spMk id="93" creationId="{602D8282-08EF-044E-A2EC-1C0B30FE97C2}"/>
          </ac:spMkLst>
        </pc:spChg>
        <pc:spChg chg="mod">
          <ac:chgData name="Daniel Khashabi" userId="62390808-c838-45e6-be59-d6fd0d208bc8" providerId="ADAL" clId="{DBE0F76A-AFEE-AC44-BA32-16BF03539868}" dt="2023-02-16T15:54:41.419" v="8428"/>
          <ac:spMkLst>
            <pc:docMk/>
            <pc:sldMk cId="1375496691" sldId="369"/>
            <ac:spMk id="94" creationId="{87AB8E62-4C6B-CB4F-A510-0F8315F3AD25}"/>
          </ac:spMkLst>
        </pc:spChg>
        <pc:spChg chg="mod ord">
          <ac:chgData name="Daniel Khashabi" userId="62390808-c838-45e6-be59-d6fd0d208bc8" providerId="ADAL" clId="{DBE0F76A-AFEE-AC44-BA32-16BF03539868}" dt="2023-02-16T15:53:12.287" v="8408" actId="700"/>
          <ac:spMkLst>
            <pc:docMk/>
            <pc:sldMk cId="1375496691" sldId="369"/>
            <ac:spMk id="95" creationId="{64CAD85A-21F8-AC4D-B2F9-8F48E4640403}"/>
          </ac:spMkLst>
        </pc:spChg>
        <pc:spChg chg="mod">
          <ac:chgData name="Daniel Khashabi" userId="62390808-c838-45e6-be59-d6fd0d208bc8" providerId="ADAL" clId="{DBE0F76A-AFEE-AC44-BA32-16BF03539868}" dt="2023-02-16T15:54:41.419" v="8428"/>
          <ac:spMkLst>
            <pc:docMk/>
            <pc:sldMk cId="1375496691" sldId="369"/>
            <ac:spMk id="115" creationId="{1F028BB4-661E-8048-88CA-0B4E65E37760}"/>
          </ac:spMkLst>
        </pc:spChg>
        <pc:spChg chg="mod">
          <ac:chgData name="Daniel Khashabi" userId="62390808-c838-45e6-be59-d6fd0d208bc8" providerId="ADAL" clId="{DBE0F76A-AFEE-AC44-BA32-16BF03539868}" dt="2023-02-16T15:54:41.419" v="8428"/>
          <ac:spMkLst>
            <pc:docMk/>
            <pc:sldMk cId="1375496691" sldId="369"/>
            <ac:spMk id="116" creationId="{243F4651-A9CA-A549-A6D2-0B1A30201F1B}"/>
          </ac:spMkLst>
        </pc:spChg>
        <pc:spChg chg="mod">
          <ac:chgData name="Daniel Khashabi" userId="62390808-c838-45e6-be59-d6fd0d208bc8" providerId="ADAL" clId="{DBE0F76A-AFEE-AC44-BA32-16BF03539868}" dt="2023-02-16T15:54:41.419" v="8428"/>
          <ac:spMkLst>
            <pc:docMk/>
            <pc:sldMk cId="1375496691" sldId="369"/>
            <ac:spMk id="117" creationId="{DDBA0AC8-46E8-5B45-A307-B9147A8FAB75}"/>
          </ac:spMkLst>
        </pc:spChg>
        <pc:spChg chg="mod ord">
          <ac:chgData name="Daniel Khashabi" userId="62390808-c838-45e6-be59-d6fd0d208bc8" providerId="ADAL" clId="{DBE0F76A-AFEE-AC44-BA32-16BF03539868}" dt="2023-02-16T15:53:12.287" v="8408" actId="700"/>
          <ac:spMkLst>
            <pc:docMk/>
            <pc:sldMk cId="1375496691" sldId="369"/>
            <ac:spMk id="120" creationId="{FF867746-7A2F-644D-88D5-C3102C6A99EA}"/>
          </ac:spMkLst>
        </pc:spChg>
        <pc:spChg chg="mod">
          <ac:chgData name="Daniel Khashabi" userId="62390808-c838-45e6-be59-d6fd0d208bc8" providerId="ADAL" clId="{DBE0F76A-AFEE-AC44-BA32-16BF03539868}" dt="2023-02-16T15:54:41.419" v="8428"/>
          <ac:spMkLst>
            <pc:docMk/>
            <pc:sldMk cId="1375496691" sldId="369"/>
            <ac:spMk id="122" creationId="{C649DF52-D45F-6F45-9821-F2CA15B64CD6}"/>
          </ac:spMkLst>
        </pc:spChg>
        <pc:spChg chg="mod">
          <ac:chgData name="Daniel Khashabi" userId="62390808-c838-45e6-be59-d6fd0d208bc8" providerId="ADAL" clId="{DBE0F76A-AFEE-AC44-BA32-16BF03539868}" dt="2023-02-16T15:54:41.419" v="8428"/>
          <ac:spMkLst>
            <pc:docMk/>
            <pc:sldMk cId="1375496691" sldId="369"/>
            <ac:spMk id="123" creationId="{8CC99D59-00C0-1445-91B3-013E005D8BDE}"/>
          </ac:spMkLst>
        </pc:spChg>
        <pc:spChg chg="mod">
          <ac:chgData name="Daniel Khashabi" userId="62390808-c838-45e6-be59-d6fd0d208bc8" providerId="ADAL" clId="{DBE0F76A-AFEE-AC44-BA32-16BF03539868}" dt="2023-02-16T15:54:41.419" v="8428"/>
          <ac:spMkLst>
            <pc:docMk/>
            <pc:sldMk cId="1375496691" sldId="369"/>
            <ac:spMk id="125" creationId="{63F69B9E-A61F-D040-9D60-E053AC71C5B0}"/>
          </ac:spMkLst>
        </pc:spChg>
        <pc:spChg chg="mod">
          <ac:chgData name="Daniel Khashabi" userId="62390808-c838-45e6-be59-d6fd0d208bc8" providerId="ADAL" clId="{DBE0F76A-AFEE-AC44-BA32-16BF03539868}" dt="2023-02-16T15:54:41.419" v="8428"/>
          <ac:spMkLst>
            <pc:docMk/>
            <pc:sldMk cId="1375496691" sldId="369"/>
            <ac:spMk id="128" creationId="{F0DB991D-8AC4-2F49-958D-C6E6F9DD54A7}"/>
          </ac:spMkLst>
        </pc:spChg>
        <pc:spChg chg="mod">
          <ac:chgData name="Daniel Khashabi" userId="62390808-c838-45e6-be59-d6fd0d208bc8" providerId="ADAL" clId="{DBE0F76A-AFEE-AC44-BA32-16BF03539868}" dt="2023-02-16T15:54:41.419" v="8428"/>
          <ac:spMkLst>
            <pc:docMk/>
            <pc:sldMk cId="1375496691" sldId="369"/>
            <ac:spMk id="129" creationId="{94A19662-B16E-ED4C-8FEE-5BEB725A07A3}"/>
          </ac:spMkLst>
        </pc:spChg>
        <pc:spChg chg="mod">
          <ac:chgData name="Daniel Khashabi" userId="62390808-c838-45e6-be59-d6fd0d208bc8" providerId="ADAL" clId="{DBE0F76A-AFEE-AC44-BA32-16BF03539868}" dt="2023-02-16T15:54:41.419" v="8428"/>
          <ac:spMkLst>
            <pc:docMk/>
            <pc:sldMk cId="1375496691" sldId="369"/>
            <ac:spMk id="130" creationId="{6CC75B8A-D385-5248-8A24-7AF95C38AF0C}"/>
          </ac:spMkLst>
        </pc:spChg>
        <pc:spChg chg="mod">
          <ac:chgData name="Daniel Khashabi" userId="62390808-c838-45e6-be59-d6fd0d208bc8" providerId="ADAL" clId="{DBE0F76A-AFEE-AC44-BA32-16BF03539868}" dt="2023-02-16T15:54:41.419" v="8428"/>
          <ac:spMkLst>
            <pc:docMk/>
            <pc:sldMk cId="1375496691" sldId="369"/>
            <ac:spMk id="132" creationId="{F1255D89-8DB7-7941-98CF-858601200D88}"/>
          </ac:spMkLst>
        </pc:spChg>
        <pc:spChg chg="mod">
          <ac:chgData name="Daniel Khashabi" userId="62390808-c838-45e6-be59-d6fd0d208bc8" providerId="ADAL" clId="{DBE0F76A-AFEE-AC44-BA32-16BF03539868}" dt="2023-02-16T15:54:41.419" v="8428"/>
          <ac:spMkLst>
            <pc:docMk/>
            <pc:sldMk cId="1375496691" sldId="369"/>
            <ac:spMk id="133" creationId="{6055F11A-E12F-2E43-9AED-1595523374A6}"/>
          </ac:spMkLst>
        </pc:spChg>
        <pc:spChg chg="del mod">
          <ac:chgData name="Daniel Khashabi" userId="62390808-c838-45e6-be59-d6fd0d208bc8" providerId="ADAL" clId="{DBE0F76A-AFEE-AC44-BA32-16BF03539868}" dt="2023-02-16T15:55:32.419" v="8435" actId="478"/>
          <ac:spMkLst>
            <pc:docMk/>
            <pc:sldMk cId="1375496691" sldId="369"/>
            <ac:spMk id="134" creationId="{F608FDC5-09ED-D643-A5D6-4B4B9B1B8F03}"/>
          </ac:spMkLst>
        </pc:spChg>
        <pc:spChg chg="mod">
          <ac:chgData name="Daniel Khashabi" userId="62390808-c838-45e6-be59-d6fd0d208bc8" providerId="ADAL" clId="{DBE0F76A-AFEE-AC44-BA32-16BF03539868}" dt="2023-02-16T15:54:41.419" v="8428"/>
          <ac:spMkLst>
            <pc:docMk/>
            <pc:sldMk cId="1375496691" sldId="369"/>
            <ac:spMk id="135" creationId="{E116A7AC-950A-E24B-AF51-0564C2551321}"/>
          </ac:spMkLst>
        </pc:spChg>
      </pc:sldChg>
      <pc:sldChg chg="addSp delSp modSp add mod modClrScheme chgLayout">
        <pc:chgData name="Daniel Khashabi" userId="62390808-c838-45e6-be59-d6fd0d208bc8" providerId="ADAL" clId="{DBE0F76A-AFEE-AC44-BA32-16BF03539868}" dt="2023-02-16T15:55:27.560" v="8434"/>
        <pc:sldMkLst>
          <pc:docMk/>
          <pc:sldMk cId="1150103863" sldId="370"/>
        </pc:sldMkLst>
        <pc:spChg chg="add mod ord">
          <ac:chgData name="Daniel Khashabi" userId="62390808-c838-45e6-be59-d6fd0d208bc8" providerId="ADAL" clId="{DBE0F76A-AFEE-AC44-BA32-16BF03539868}" dt="2023-02-16T15:55:27.560" v="8434"/>
          <ac:spMkLst>
            <pc:docMk/>
            <pc:sldMk cId="1150103863" sldId="370"/>
            <ac:spMk id="2" creationId="{A9AFBBB2-6E49-9E4B-C718-A2C51BC20875}"/>
          </ac:spMkLst>
        </pc:spChg>
        <pc:spChg chg="mod">
          <ac:chgData name="Daniel Khashabi" userId="62390808-c838-45e6-be59-d6fd0d208bc8" providerId="ADAL" clId="{DBE0F76A-AFEE-AC44-BA32-16BF03539868}" dt="2023-02-16T15:54:41.419" v="8428"/>
          <ac:spMkLst>
            <pc:docMk/>
            <pc:sldMk cId="1150103863" sldId="370"/>
            <ac:spMk id="32" creationId="{2E20838C-4570-4248-A55C-6F1735047636}"/>
          </ac:spMkLst>
        </pc:spChg>
        <pc:spChg chg="mod">
          <ac:chgData name="Daniel Khashabi" userId="62390808-c838-45e6-be59-d6fd0d208bc8" providerId="ADAL" clId="{DBE0F76A-AFEE-AC44-BA32-16BF03539868}" dt="2023-02-16T15:54:41.419" v="8428"/>
          <ac:spMkLst>
            <pc:docMk/>
            <pc:sldMk cId="1150103863" sldId="370"/>
            <ac:spMk id="33" creationId="{CC1E9B1C-9F75-8B44-AEA5-03BF6822FBF7}"/>
          </ac:spMkLst>
        </pc:spChg>
        <pc:spChg chg="mod">
          <ac:chgData name="Daniel Khashabi" userId="62390808-c838-45e6-be59-d6fd0d208bc8" providerId="ADAL" clId="{DBE0F76A-AFEE-AC44-BA32-16BF03539868}" dt="2023-02-16T15:54:41.419" v="8428"/>
          <ac:spMkLst>
            <pc:docMk/>
            <pc:sldMk cId="1150103863" sldId="370"/>
            <ac:spMk id="34" creationId="{EB6428D5-21EE-2A45-BB91-3CC55CE57983}"/>
          </ac:spMkLst>
        </pc:spChg>
        <pc:spChg chg="mod">
          <ac:chgData name="Daniel Khashabi" userId="62390808-c838-45e6-be59-d6fd0d208bc8" providerId="ADAL" clId="{DBE0F76A-AFEE-AC44-BA32-16BF03539868}" dt="2023-02-16T15:54:41.419" v="8428"/>
          <ac:spMkLst>
            <pc:docMk/>
            <pc:sldMk cId="1150103863" sldId="370"/>
            <ac:spMk id="53" creationId="{753B7FC2-D6A0-AE40-A65D-C095A483881A}"/>
          </ac:spMkLst>
        </pc:spChg>
        <pc:spChg chg="mod">
          <ac:chgData name="Daniel Khashabi" userId="62390808-c838-45e6-be59-d6fd0d208bc8" providerId="ADAL" clId="{DBE0F76A-AFEE-AC44-BA32-16BF03539868}" dt="2023-02-16T15:54:41.419" v="8428"/>
          <ac:spMkLst>
            <pc:docMk/>
            <pc:sldMk cId="1150103863" sldId="370"/>
            <ac:spMk id="54" creationId="{8A9A5F62-D191-874B-A14D-BA57D80A95B9}"/>
          </ac:spMkLst>
        </pc:spChg>
        <pc:spChg chg="mod">
          <ac:chgData name="Daniel Khashabi" userId="62390808-c838-45e6-be59-d6fd0d208bc8" providerId="ADAL" clId="{DBE0F76A-AFEE-AC44-BA32-16BF03539868}" dt="2023-02-16T15:54:41.419" v="8428"/>
          <ac:spMkLst>
            <pc:docMk/>
            <pc:sldMk cId="1150103863" sldId="370"/>
            <ac:spMk id="73" creationId="{E7C20D21-0C77-3D4D-A35E-14C2CC15F63D}"/>
          </ac:spMkLst>
        </pc:spChg>
        <pc:spChg chg="mod">
          <ac:chgData name="Daniel Khashabi" userId="62390808-c838-45e6-be59-d6fd0d208bc8" providerId="ADAL" clId="{DBE0F76A-AFEE-AC44-BA32-16BF03539868}" dt="2023-02-16T15:54:41.419" v="8428"/>
          <ac:spMkLst>
            <pc:docMk/>
            <pc:sldMk cId="1150103863" sldId="370"/>
            <ac:spMk id="74" creationId="{BEF4F9A5-FF28-8440-9DAF-1D1ED4100CFB}"/>
          </ac:spMkLst>
        </pc:spChg>
        <pc:spChg chg="mod ord">
          <ac:chgData name="Daniel Khashabi" userId="62390808-c838-45e6-be59-d6fd0d208bc8" providerId="ADAL" clId="{DBE0F76A-AFEE-AC44-BA32-16BF03539868}" dt="2023-02-16T15:53:12.287" v="8408" actId="700"/>
          <ac:spMkLst>
            <pc:docMk/>
            <pc:sldMk cId="1150103863" sldId="370"/>
            <ac:spMk id="75" creationId="{1961FC9E-5935-C04A-97B5-727D1C9434BE}"/>
          </ac:spMkLst>
        </pc:spChg>
        <pc:spChg chg="mod">
          <ac:chgData name="Daniel Khashabi" userId="62390808-c838-45e6-be59-d6fd0d208bc8" providerId="ADAL" clId="{DBE0F76A-AFEE-AC44-BA32-16BF03539868}" dt="2023-02-16T15:54:41.419" v="8428"/>
          <ac:spMkLst>
            <pc:docMk/>
            <pc:sldMk cId="1150103863" sldId="370"/>
            <ac:spMk id="115" creationId="{1F028BB4-661E-8048-88CA-0B4E65E37760}"/>
          </ac:spMkLst>
        </pc:spChg>
        <pc:spChg chg="mod">
          <ac:chgData name="Daniel Khashabi" userId="62390808-c838-45e6-be59-d6fd0d208bc8" providerId="ADAL" clId="{DBE0F76A-AFEE-AC44-BA32-16BF03539868}" dt="2023-02-16T15:54:41.419" v="8428"/>
          <ac:spMkLst>
            <pc:docMk/>
            <pc:sldMk cId="1150103863" sldId="370"/>
            <ac:spMk id="116" creationId="{243F4651-A9CA-A549-A6D2-0B1A30201F1B}"/>
          </ac:spMkLst>
        </pc:spChg>
        <pc:spChg chg="mod ord">
          <ac:chgData name="Daniel Khashabi" userId="62390808-c838-45e6-be59-d6fd0d208bc8" providerId="ADAL" clId="{DBE0F76A-AFEE-AC44-BA32-16BF03539868}" dt="2023-02-16T15:53:12.287" v="8408" actId="700"/>
          <ac:spMkLst>
            <pc:docMk/>
            <pc:sldMk cId="1150103863" sldId="370"/>
            <ac:spMk id="120" creationId="{FF867746-7A2F-644D-88D5-C3102C6A99EA}"/>
          </ac:spMkLst>
        </pc:spChg>
        <pc:spChg chg="mod">
          <ac:chgData name="Daniel Khashabi" userId="62390808-c838-45e6-be59-d6fd0d208bc8" providerId="ADAL" clId="{DBE0F76A-AFEE-AC44-BA32-16BF03539868}" dt="2023-02-16T15:54:41.419" v="8428"/>
          <ac:spMkLst>
            <pc:docMk/>
            <pc:sldMk cId="1150103863" sldId="370"/>
            <ac:spMk id="122" creationId="{C649DF52-D45F-6F45-9821-F2CA15B64CD6}"/>
          </ac:spMkLst>
        </pc:spChg>
        <pc:spChg chg="mod">
          <ac:chgData name="Daniel Khashabi" userId="62390808-c838-45e6-be59-d6fd0d208bc8" providerId="ADAL" clId="{DBE0F76A-AFEE-AC44-BA32-16BF03539868}" dt="2023-02-16T15:54:41.419" v="8428"/>
          <ac:spMkLst>
            <pc:docMk/>
            <pc:sldMk cId="1150103863" sldId="370"/>
            <ac:spMk id="123" creationId="{8CC99D59-00C0-1445-91B3-013E005D8BDE}"/>
          </ac:spMkLst>
        </pc:spChg>
        <pc:spChg chg="mod">
          <ac:chgData name="Daniel Khashabi" userId="62390808-c838-45e6-be59-d6fd0d208bc8" providerId="ADAL" clId="{DBE0F76A-AFEE-AC44-BA32-16BF03539868}" dt="2023-02-16T15:54:41.419" v="8428"/>
          <ac:spMkLst>
            <pc:docMk/>
            <pc:sldMk cId="1150103863" sldId="370"/>
            <ac:spMk id="128" creationId="{F0DB991D-8AC4-2F49-958D-C6E6F9DD54A7}"/>
          </ac:spMkLst>
        </pc:spChg>
        <pc:spChg chg="mod">
          <ac:chgData name="Daniel Khashabi" userId="62390808-c838-45e6-be59-d6fd0d208bc8" providerId="ADAL" clId="{DBE0F76A-AFEE-AC44-BA32-16BF03539868}" dt="2023-02-16T15:54:41.419" v="8428"/>
          <ac:spMkLst>
            <pc:docMk/>
            <pc:sldMk cId="1150103863" sldId="370"/>
            <ac:spMk id="129" creationId="{94A19662-B16E-ED4C-8FEE-5BEB725A07A3}"/>
          </ac:spMkLst>
        </pc:spChg>
        <pc:spChg chg="mod">
          <ac:chgData name="Daniel Khashabi" userId="62390808-c838-45e6-be59-d6fd0d208bc8" providerId="ADAL" clId="{DBE0F76A-AFEE-AC44-BA32-16BF03539868}" dt="2023-02-16T15:54:41.419" v="8428"/>
          <ac:spMkLst>
            <pc:docMk/>
            <pc:sldMk cId="1150103863" sldId="370"/>
            <ac:spMk id="132" creationId="{F1255D89-8DB7-7941-98CF-858601200D88}"/>
          </ac:spMkLst>
        </pc:spChg>
        <pc:spChg chg="mod">
          <ac:chgData name="Daniel Khashabi" userId="62390808-c838-45e6-be59-d6fd0d208bc8" providerId="ADAL" clId="{DBE0F76A-AFEE-AC44-BA32-16BF03539868}" dt="2023-02-16T15:54:41.419" v="8428"/>
          <ac:spMkLst>
            <pc:docMk/>
            <pc:sldMk cId="1150103863" sldId="370"/>
            <ac:spMk id="133" creationId="{6055F11A-E12F-2E43-9AED-1595523374A6}"/>
          </ac:spMkLst>
        </pc:spChg>
        <pc:spChg chg="del mod">
          <ac:chgData name="Daniel Khashabi" userId="62390808-c838-45e6-be59-d6fd0d208bc8" providerId="ADAL" clId="{DBE0F76A-AFEE-AC44-BA32-16BF03539868}" dt="2023-02-16T15:55:26.745" v="8433" actId="478"/>
          <ac:spMkLst>
            <pc:docMk/>
            <pc:sldMk cId="1150103863" sldId="370"/>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5:17.301" v="8431" actId="948"/>
        <pc:sldMkLst>
          <pc:docMk/>
          <pc:sldMk cId="3078972981" sldId="371"/>
        </pc:sldMkLst>
        <pc:spChg chg="add mod ord">
          <ac:chgData name="Daniel Khashabi" userId="62390808-c838-45e6-be59-d6fd0d208bc8" providerId="ADAL" clId="{DBE0F76A-AFEE-AC44-BA32-16BF03539868}" dt="2023-02-16T15:54:13.480" v="8426" actId="1076"/>
          <ac:spMkLst>
            <pc:docMk/>
            <pc:sldMk cId="3078972981" sldId="371"/>
            <ac:spMk id="2" creationId="{3DD82834-B11A-A6F3-E6AC-CB441C022E89}"/>
          </ac:spMkLst>
        </pc:spChg>
        <pc:spChg chg="add mod ord">
          <ac:chgData name="Daniel Khashabi" userId="62390808-c838-45e6-be59-d6fd0d208bc8" providerId="ADAL" clId="{DBE0F76A-AFEE-AC44-BA32-16BF03539868}" dt="2023-02-16T15:55:17.301" v="8431" actId="948"/>
          <ac:spMkLst>
            <pc:docMk/>
            <pc:sldMk cId="3078972981" sldId="371"/>
            <ac:spMk id="3" creationId="{DDCC7C15-D734-2858-3A76-25971A1371F2}"/>
          </ac:spMkLst>
        </pc:spChg>
        <pc:spChg chg="mod">
          <ac:chgData name="Daniel Khashabi" userId="62390808-c838-45e6-be59-d6fd0d208bc8" providerId="ADAL" clId="{DBE0F76A-AFEE-AC44-BA32-16BF03539868}" dt="2023-02-16T15:54:41.419" v="8428"/>
          <ac:spMkLst>
            <pc:docMk/>
            <pc:sldMk cId="3078972981" sldId="371"/>
            <ac:spMk id="32" creationId="{2E20838C-4570-4248-A55C-6F1735047636}"/>
          </ac:spMkLst>
        </pc:spChg>
        <pc:spChg chg="mod">
          <ac:chgData name="Daniel Khashabi" userId="62390808-c838-45e6-be59-d6fd0d208bc8" providerId="ADAL" clId="{DBE0F76A-AFEE-AC44-BA32-16BF03539868}" dt="2023-02-16T15:54:41.419" v="8428"/>
          <ac:spMkLst>
            <pc:docMk/>
            <pc:sldMk cId="3078972981" sldId="371"/>
            <ac:spMk id="33" creationId="{CC1E9B1C-9F75-8B44-AEA5-03BF6822FBF7}"/>
          </ac:spMkLst>
        </pc:spChg>
        <pc:spChg chg="mod">
          <ac:chgData name="Daniel Khashabi" userId="62390808-c838-45e6-be59-d6fd0d208bc8" providerId="ADAL" clId="{DBE0F76A-AFEE-AC44-BA32-16BF03539868}" dt="2023-02-16T15:54:41.419" v="8428"/>
          <ac:spMkLst>
            <pc:docMk/>
            <pc:sldMk cId="3078972981" sldId="371"/>
            <ac:spMk id="34" creationId="{EB6428D5-21EE-2A45-BB91-3CC55CE57983}"/>
          </ac:spMkLst>
        </pc:spChg>
        <pc:spChg chg="mod">
          <ac:chgData name="Daniel Khashabi" userId="62390808-c838-45e6-be59-d6fd0d208bc8" providerId="ADAL" clId="{DBE0F76A-AFEE-AC44-BA32-16BF03539868}" dt="2023-02-16T15:54:41.419" v="8428"/>
          <ac:spMkLst>
            <pc:docMk/>
            <pc:sldMk cId="3078972981" sldId="371"/>
            <ac:spMk id="53" creationId="{753B7FC2-D6A0-AE40-A65D-C095A483881A}"/>
          </ac:spMkLst>
        </pc:spChg>
        <pc:spChg chg="mod">
          <ac:chgData name="Daniel Khashabi" userId="62390808-c838-45e6-be59-d6fd0d208bc8" providerId="ADAL" clId="{DBE0F76A-AFEE-AC44-BA32-16BF03539868}" dt="2023-02-16T15:54:41.419" v="8428"/>
          <ac:spMkLst>
            <pc:docMk/>
            <pc:sldMk cId="3078972981" sldId="371"/>
            <ac:spMk id="54" creationId="{8A9A5F62-D191-874B-A14D-BA57D80A95B9}"/>
          </ac:spMkLst>
        </pc:spChg>
        <pc:spChg chg="del mod">
          <ac:chgData name="Daniel Khashabi" userId="62390808-c838-45e6-be59-d6fd0d208bc8" providerId="ADAL" clId="{DBE0F76A-AFEE-AC44-BA32-16BF03539868}" dt="2023-02-16T15:53:42.141" v="8419" actId="478"/>
          <ac:spMkLst>
            <pc:docMk/>
            <pc:sldMk cId="3078972981" sldId="371"/>
            <ac:spMk id="55" creationId="{5641AF62-B4B9-A649-83DB-10EAE7DF83DE}"/>
          </ac:spMkLst>
        </pc:spChg>
        <pc:spChg chg="del">
          <ac:chgData name="Daniel Khashabi" userId="62390808-c838-45e6-be59-d6fd0d208bc8" providerId="ADAL" clId="{DBE0F76A-AFEE-AC44-BA32-16BF03539868}" dt="2023-02-16T15:54:17.570" v="8427" actId="478"/>
          <ac:spMkLst>
            <pc:docMk/>
            <pc:sldMk cId="3078972981" sldId="371"/>
            <ac:spMk id="56" creationId="{A8AABBFA-4E7F-F849-AFB1-1D9323B6223C}"/>
          </ac:spMkLst>
        </pc:spChg>
        <pc:spChg chg="mod ord">
          <ac:chgData name="Daniel Khashabi" userId="62390808-c838-45e6-be59-d6fd0d208bc8" providerId="ADAL" clId="{DBE0F76A-AFEE-AC44-BA32-16BF03539868}" dt="2023-02-16T15:53:12.287" v="8408" actId="700"/>
          <ac:spMkLst>
            <pc:docMk/>
            <pc:sldMk cId="3078972981" sldId="371"/>
            <ac:spMk id="57" creationId="{7175259B-9D7E-894A-BE26-B6843F9B4FD6}"/>
          </ac:spMkLst>
        </pc:spChg>
        <pc:spChg chg="mod">
          <ac:chgData name="Daniel Khashabi" userId="62390808-c838-45e6-be59-d6fd0d208bc8" providerId="ADAL" clId="{DBE0F76A-AFEE-AC44-BA32-16BF03539868}" dt="2023-02-16T15:54:41.419" v="8428"/>
          <ac:spMkLst>
            <pc:docMk/>
            <pc:sldMk cId="3078972981" sldId="371"/>
            <ac:spMk id="115" creationId="{1F028BB4-661E-8048-88CA-0B4E65E37760}"/>
          </ac:spMkLst>
        </pc:spChg>
        <pc:spChg chg="mod">
          <ac:chgData name="Daniel Khashabi" userId="62390808-c838-45e6-be59-d6fd0d208bc8" providerId="ADAL" clId="{DBE0F76A-AFEE-AC44-BA32-16BF03539868}" dt="2023-02-16T15:54:41.419" v="8428"/>
          <ac:spMkLst>
            <pc:docMk/>
            <pc:sldMk cId="3078972981" sldId="371"/>
            <ac:spMk id="123" creationId="{8CC99D59-00C0-1445-91B3-013E005D8BDE}"/>
          </ac:spMkLst>
        </pc:spChg>
        <pc:spChg chg="mod">
          <ac:chgData name="Daniel Khashabi" userId="62390808-c838-45e6-be59-d6fd0d208bc8" providerId="ADAL" clId="{DBE0F76A-AFEE-AC44-BA32-16BF03539868}" dt="2023-02-16T15:54:41.419" v="8428"/>
          <ac:spMkLst>
            <pc:docMk/>
            <pc:sldMk cId="3078972981" sldId="371"/>
            <ac:spMk id="128" creationId="{F0DB991D-8AC4-2F49-958D-C6E6F9DD54A7}"/>
          </ac:spMkLst>
        </pc:spChg>
        <pc:spChg chg="mod">
          <ac:chgData name="Daniel Khashabi" userId="62390808-c838-45e6-be59-d6fd0d208bc8" providerId="ADAL" clId="{DBE0F76A-AFEE-AC44-BA32-16BF03539868}" dt="2023-02-16T15:54:41.419" v="8428"/>
          <ac:spMkLst>
            <pc:docMk/>
            <pc:sldMk cId="3078972981" sldId="371"/>
            <ac:spMk id="132" creationId="{F1255D89-8DB7-7941-98CF-858601200D88}"/>
          </ac:spMkLst>
        </pc:spChg>
        <pc:spChg chg="del mod">
          <ac:chgData name="Daniel Khashabi" userId="62390808-c838-45e6-be59-d6fd0d208bc8" providerId="ADAL" clId="{DBE0F76A-AFEE-AC44-BA32-16BF03539868}" dt="2023-02-16T15:53:51.471" v="8423" actId="478"/>
          <ac:spMkLst>
            <pc:docMk/>
            <pc:sldMk cId="3078972981" sldId="371"/>
            <ac:spMk id="134" creationId="{F608FDC5-09ED-D643-A5D6-4B4B9B1B8F03}"/>
          </ac:spMkLst>
        </pc:spChg>
      </pc:sldChg>
      <pc:sldChg chg="addSp delSp modSp add del mod modClrScheme chgLayout">
        <pc:chgData name="Daniel Khashabi" userId="62390808-c838-45e6-be59-d6fd0d208bc8" providerId="ADAL" clId="{DBE0F76A-AFEE-AC44-BA32-16BF03539868}" dt="2023-02-16T15:56:59.286" v="8517" actId="2696"/>
        <pc:sldMkLst>
          <pc:docMk/>
          <pc:sldMk cId="2514677981" sldId="372"/>
        </pc:sldMkLst>
        <pc:spChg chg="add mod ord">
          <ac:chgData name="Daniel Khashabi" userId="62390808-c838-45e6-be59-d6fd0d208bc8" providerId="ADAL" clId="{DBE0F76A-AFEE-AC44-BA32-16BF03539868}" dt="2023-02-16T15:56:43.107" v="8515"/>
          <ac:spMkLst>
            <pc:docMk/>
            <pc:sldMk cId="2514677981" sldId="372"/>
            <ac:spMk id="5" creationId="{BF15FD65-B1FF-12C6-4609-9F68B881EFDF}"/>
          </ac:spMkLst>
        </pc:spChg>
        <pc:spChg chg="mod ord">
          <ac:chgData name="Daniel Khashabi" userId="62390808-c838-45e6-be59-d6fd0d208bc8" providerId="ADAL" clId="{DBE0F76A-AFEE-AC44-BA32-16BF03539868}" dt="2023-02-16T15:53:12.287" v="8408" actId="700"/>
          <ac:spMkLst>
            <pc:docMk/>
            <pc:sldMk cId="2514677981" sldId="372"/>
            <ac:spMk id="7" creationId="{9DA31094-C759-AA40-98F2-BAA9487DAA30}"/>
          </ac:spMkLst>
        </pc:spChg>
        <pc:spChg chg="mod ord">
          <ac:chgData name="Daniel Khashabi" userId="62390808-c838-45e6-be59-d6fd0d208bc8" providerId="ADAL" clId="{DBE0F76A-AFEE-AC44-BA32-16BF03539868}" dt="2023-02-16T15:53:12.287" v="8408" actId="700"/>
          <ac:spMkLst>
            <pc:docMk/>
            <pc:sldMk cId="2514677981" sldId="372"/>
            <ac:spMk id="120" creationId="{FF867746-7A2F-644D-88D5-C3102C6A99EA}"/>
          </ac:spMkLst>
        </pc:spChg>
        <pc:spChg chg="del mod">
          <ac:chgData name="Daniel Khashabi" userId="62390808-c838-45e6-be59-d6fd0d208bc8" providerId="ADAL" clId="{DBE0F76A-AFEE-AC44-BA32-16BF03539868}" dt="2023-02-16T15:56:42.147" v="8514" actId="478"/>
          <ac:spMkLst>
            <pc:docMk/>
            <pc:sldMk cId="2514677981" sldId="372"/>
            <ac:spMk id="134" creationId="{F608FDC5-09ED-D643-A5D6-4B4B9B1B8F03}"/>
          </ac:spMkLst>
        </pc:spChg>
      </pc:sldChg>
      <pc:sldChg chg="addSp modSp add del mod modClrScheme chgLayout">
        <pc:chgData name="Daniel Khashabi" userId="62390808-c838-45e6-be59-d6fd0d208bc8" providerId="ADAL" clId="{DBE0F76A-AFEE-AC44-BA32-16BF03539868}" dt="2023-02-16T15:56:36.439" v="8512" actId="2696"/>
        <pc:sldMkLst>
          <pc:docMk/>
          <pc:sldMk cId="1630193243" sldId="373"/>
        </pc:sldMkLst>
        <pc:spChg chg="add mod ord">
          <ac:chgData name="Daniel Khashabi" userId="62390808-c838-45e6-be59-d6fd0d208bc8" providerId="ADAL" clId="{DBE0F76A-AFEE-AC44-BA32-16BF03539868}" dt="2023-02-16T15:53:12.287" v="8408" actId="700"/>
          <ac:spMkLst>
            <pc:docMk/>
            <pc:sldMk cId="1630193243" sldId="373"/>
            <ac:spMk id="2" creationId="{F7DFC620-D93D-C354-505F-53C88F81F1DD}"/>
          </ac:spMkLst>
        </pc:spChg>
        <pc:spChg chg="mod ord">
          <ac:chgData name="Daniel Khashabi" userId="62390808-c838-45e6-be59-d6fd0d208bc8" providerId="ADAL" clId="{DBE0F76A-AFEE-AC44-BA32-16BF03539868}" dt="2023-02-16T15:53:12.287" v="8408" actId="700"/>
          <ac:spMkLst>
            <pc:docMk/>
            <pc:sldMk cId="1630193243" sldId="373"/>
            <ac:spMk id="8" creationId="{CBD2E7A9-15AE-7047-90C3-2FB66178967A}"/>
          </ac:spMkLst>
        </pc:spChg>
        <pc:spChg chg="mod ord">
          <ac:chgData name="Daniel Khashabi" userId="62390808-c838-45e6-be59-d6fd0d208bc8" providerId="ADAL" clId="{DBE0F76A-AFEE-AC44-BA32-16BF03539868}" dt="2023-02-16T15:53:12.287" v="8408" actId="700"/>
          <ac:spMkLst>
            <pc:docMk/>
            <pc:sldMk cId="1630193243" sldId="373"/>
            <ac:spMk id="120" creationId="{FF867746-7A2F-644D-88D5-C3102C6A99EA}"/>
          </ac:spMkLst>
        </pc:spChg>
        <pc:spChg chg="mod">
          <ac:chgData name="Daniel Khashabi" userId="62390808-c838-45e6-be59-d6fd0d208bc8" providerId="ADAL" clId="{DBE0F76A-AFEE-AC44-BA32-16BF03539868}" dt="2023-02-16T15:54:41.419" v="8428"/>
          <ac:spMkLst>
            <pc:docMk/>
            <pc:sldMk cId="1630193243" sldId="373"/>
            <ac:spMk id="134" creationId="{F608FDC5-09ED-D643-A5D6-4B4B9B1B8F03}"/>
          </ac:spMkLst>
        </pc:spChg>
      </pc:sldChg>
      <pc:sldChg chg="addSp delSp modSp add mod modClrScheme chgLayout">
        <pc:chgData name="Daniel Khashabi" userId="62390808-c838-45e6-be59-d6fd0d208bc8" providerId="ADAL" clId="{DBE0F76A-AFEE-AC44-BA32-16BF03539868}" dt="2023-02-16T15:56:24.268" v="8511" actId="20577"/>
        <pc:sldMkLst>
          <pc:docMk/>
          <pc:sldMk cId="1570897842" sldId="376"/>
        </pc:sldMkLst>
        <pc:spChg chg="add mod ord">
          <ac:chgData name="Daniel Khashabi" userId="62390808-c838-45e6-be59-d6fd0d208bc8" providerId="ADAL" clId="{DBE0F76A-AFEE-AC44-BA32-16BF03539868}" dt="2023-02-16T15:56:24.268" v="8511" actId="20577"/>
          <ac:spMkLst>
            <pc:docMk/>
            <pc:sldMk cId="1570897842" sldId="376"/>
            <ac:spMk id="2" creationId="{B3B82F49-3419-AD7B-FFBB-E0D59B556FFB}"/>
          </ac:spMkLst>
        </pc:spChg>
        <pc:spChg chg="mod">
          <ac:chgData name="Daniel Khashabi" userId="62390808-c838-45e6-be59-d6fd0d208bc8" providerId="ADAL" clId="{DBE0F76A-AFEE-AC44-BA32-16BF03539868}" dt="2023-02-16T15:54:41.419" v="8428"/>
          <ac:spMkLst>
            <pc:docMk/>
            <pc:sldMk cId="1570897842" sldId="376"/>
            <ac:spMk id="32" creationId="{2E20838C-4570-4248-A55C-6F1735047636}"/>
          </ac:spMkLst>
        </pc:spChg>
        <pc:spChg chg="mod">
          <ac:chgData name="Daniel Khashabi" userId="62390808-c838-45e6-be59-d6fd0d208bc8" providerId="ADAL" clId="{DBE0F76A-AFEE-AC44-BA32-16BF03539868}" dt="2023-02-16T15:54:41.419" v="8428"/>
          <ac:spMkLst>
            <pc:docMk/>
            <pc:sldMk cId="1570897842" sldId="376"/>
            <ac:spMk id="33" creationId="{CC1E9B1C-9F75-8B44-AEA5-03BF6822FBF7}"/>
          </ac:spMkLst>
        </pc:spChg>
        <pc:spChg chg="mod">
          <ac:chgData name="Daniel Khashabi" userId="62390808-c838-45e6-be59-d6fd0d208bc8" providerId="ADAL" clId="{DBE0F76A-AFEE-AC44-BA32-16BF03539868}" dt="2023-02-16T15:54:41.419" v="8428"/>
          <ac:spMkLst>
            <pc:docMk/>
            <pc:sldMk cId="1570897842" sldId="376"/>
            <ac:spMk id="34" creationId="{EB6428D5-21EE-2A45-BB91-3CC55CE57983}"/>
          </ac:spMkLst>
        </pc:spChg>
        <pc:spChg chg="mod">
          <ac:chgData name="Daniel Khashabi" userId="62390808-c838-45e6-be59-d6fd0d208bc8" providerId="ADAL" clId="{DBE0F76A-AFEE-AC44-BA32-16BF03539868}" dt="2023-02-16T15:54:41.419" v="8428"/>
          <ac:spMkLst>
            <pc:docMk/>
            <pc:sldMk cId="1570897842" sldId="376"/>
            <ac:spMk id="53" creationId="{753B7FC2-D6A0-AE40-A65D-C095A483881A}"/>
          </ac:spMkLst>
        </pc:spChg>
        <pc:spChg chg="mod">
          <ac:chgData name="Daniel Khashabi" userId="62390808-c838-45e6-be59-d6fd0d208bc8" providerId="ADAL" clId="{DBE0F76A-AFEE-AC44-BA32-16BF03539868}" dt="2023-02-16T15:54:41.419" v="8428"/>
          <ac:spMkLst>
            <pc:docMk/>
            <pc:sldMk cId="1570897842" sldId="376"/>
            <ac:spMk id="54" creationId="{8A9A5F62-D191-874B-A14D-BA57D80A95B9}"/>
          </ac:spMkLst>
        </pc:spChg>
        <pc:spChg chg="mod">
          <ac:chgData name="Daniel Khashabi" userId="62390808-c838-45e6-be59-d6fd0d208bc8" providerId="ADAL" clId="{DBE0F76A-AFEE-AC44-BA32-16BF03539868}" dt="2023-02-16T15:54:41.419" v="8428"/>
          <ac:spMkLst>
            <pc:docMk/>
            <pc:sldMk cId="1570897842" sldId="376"/>
            <ac:spMk id="73" creationId="{E7C20D21-0C77-3D4D-A35E-14C2CC15F63D}"/>
          </ac:spMkLst>
        </pc:spChg>
        <pc:spChg chg="mod">
          <ac:chgData name="Daniel Khashabi" userId="62390808-c838-45e6-be59-d6fd0d208bc8" providerId="ADAL" clId="{DBE0F76A-AFEE-AC44-BA32-16BF03539868}" dt="2023-02-16T15:54:41.419" v="8428"/>
          <ac:spMkLst>
            <pc:docMk/>
            <pc:sldMk cId="1570897842" sldId="376"/>
            <ac:spMk id="74" creationId="{BEF4F9A5-FF28-8440-9DAF-1D1ED4100CFB}"/>
          </ac:spMkLst>
        </pc:spChg>
        <pc:spChg chg="mod">
          <ac:chgData name="Daniel Khashabi" userId="62390808-c838-45e6-be59-d6fd0d208bc8" providerId="ADAL" clId="{DBE0F76A-AFEE-AC44-BA32-16BF03539868}" dt="2023-02-16T15:54:41.419" v="8428"/>
          <ac:spMkLst>
            <pc:docMk/>
            <pc:sldMk cId="1570897842" sldId="376"/>
            <ac:spMk id="93" creationId="{602D8282-08EF-044E-A2EC-1C0B30FE97C2}"/>
          </ac:spMkLst>
        </pc:spChg>
        <pc:spChg chg="mod">
          <ac:chgData name="Daniel Khashabi" userId="62390808-c838-45e6-be59-d6fd0d208bc8" providerId="ADAL" clId="{DBE0F76A-AFEE-AC44-BA32-16BF03539868}" dt="2023-02-16T15:54:41.419" v="8428"/>
          <ac:spMkLst>
            <pc:docMk/>
            <pc:sldMk cId="1570897842" sldId="376"/>
            <ac:spMk id="94" creationId="{87AB8E62-4C6B-CB4F-A510-0F8315F3AD25}"/>
          </ac:spMkLst>
        </pc:spChg>
        <pc:spChg chg="mod">
          <ac:chgData name="Daniel Khashabi" userId="62390808-c838-45e6-be59-d6fd0d208bc8" providerId="ADAL" clId="{DBE0F76A-AFEE-AC44-BA32-16BF03539868}" dt="2023-02-16T15:54:41.419" v="8428"/>
          <ac:spMkLst>
            <pc:docMk/>
            <pc:sldMk cId="1570897842" sldId="376"/>
            <ac:spMk id="113" creationId="{EBA1707F-0296-2D46-8FEF-C1BC6F5D1ECD}"/>
          </ac:spMkLst>
        </pc:spChg>
        <pc:spChg chg="mod">
          <ac:chgData name="Daniel Khashabi" userId="62390808-c838-45e6-be59-d6fd0d208bc8" providerId="ADAL" clId="{DBE0F76A-AFEE-AC44-BA32-16BF03539868}" dt="2023-02-16T15:54:41.419" v="8428"/>
          <ac:spMkLst>
            <pc:docMk/>
            <pc:sldMk cId="1570897842" sldId="376"/>
            <ac:spMk id="114" creationId="{88F6B711-6275-BE47-A1C4-0638E67C3331}"/>
          </ac:spMkLst>
        </pc:spChg>
        <pc:spChg chg="mod">
          <ac:chgData name="Daniel Khashabi" userId="62390808-c838-45e6-be59-d6fd0d208bc8" providerId="ADAL" clId="{DBE0F76A-AFEE-AC44-BA32-16BF03539868}" dt="2023-02-16T15:54:41.419" v="8428"/>
          <ac:spMkLst>
            <pc:docMk/>
            <pc:sldMk cId="1570897842" sldId="376"/>
            <ac:spMk id="115" creationId="{1F028BB4-661E-8048-88CA-0B4E65E37760}"/>
          </ac:spMkLst>
        </pc:spChg>
        <pc:spChg chg="mod">
          <ac:chgData name="Daniel Khashabi" userId="62390808-c838-45e6-be59-d6fd0d208bc8" providerId="ADAL" clId="{DBE0F76A-AFEE-AC44-BA32-16BF03539868}" dt="2023-02-16T15:54:41.419" v="8428"/>
          <ac:spMkLst>
            <pc:docMk/>
            <pc:sldMk cId="1570897842" sldId="376"/>
            <ac:spMk id="116" creationId="{243F4651-A9CA-A549-A6D2-0B1A30201F1B}"/>
          </ac:spMkLst>
        </pc:spChg>
        <pc:spChg chg="mod">
          <ac:chgData name="Daniel Khashabi" userId="62390808-c838-45e6-be59-d6fd0d208bc8" providerId="ADAL" clId="{DBE0F76A-AFEE-AC44-BA32-16BF03539868}" dt="2023-02-16T15:54:41.419" v="8428"/>
          <ac:spMkLst>
            <pc:docMk/>
            <pc:sldMk cId="1570897842" sldId="376"/>
            <ac:spMk id="117" creationId="{DDBA0AC8-46E8-5B45-A307-B9147A8FAB75}"/>
          </ac:spMkLst>
        </pc:spChg>
        <pc:spChg chg="mod">
          <ac:chgData name="Daniel Khashabi" userId="62390808-c838-45e6-be59-d6fd0d208bc8" providerId="ADAL" clId="{DBE0F76A-AFEE-AC44-BA32-16BF03539868}" dt="2023-02-16T15:54:41.419" v="8428"/>
          <ac:spMkLst>
            <pc:docMk/>
            <pc:sldMk cId="1570897842" sldId="376"/>
            <ac:spMk id="118" creationId="{5C95443F-7D87-8C40-8ECA-F7C1BEB62329}"/>
          </ac:spMkLst>
        </pc:spChg>
        <pc:spChg chg="mod ord">
          <ac:chgData name="Daniel Khashabi" userId="62390808-c838-45e6-be59-d6fd0d208bc8" providerId="ADAL" clId="{DBE0F76A-AFEE-AC44-BA32-16BF03539868}" dt="2023-02-16T15:53:12.287" v="8408" actId="700"/>
          <ac:spMkLst>
            <pc:docMk/>
            <pc:sldMk cId="1570897842" sldId="376"/>
            <ac:spMk id="120" creationId="{FF867746-7A2F-644D-88D5-C3102C6A99EA}"/>
          </ac:spMkLst>
        </pc:spChg>
        <pc:spChg chg="mod ord">
          <ac:chgData name="Daniel Khashabi" userId="62390808-c838-45e6-be59-d6fd0d208bc8" providerId="ADAL" clId="{DBE0F76A-AFEE-AC44-BA32-16BF03539868}" dt="2023-02-16T15:53:12.287" v="8408" actId="700"/>
          <ac:spMkLst>
            <pc:docMk/>
            <pc:sldMk cId="1570897842" sldId="376"/>
            <ac:spMk id="121" creationId="{EB687209-428F-274A-9F84-EB818397901F}"/>
          </ac:spMkLst>
        </pc:spChg>
        <pc:spChg chg="mod">
          <ac:chgData name="Daniel Khashabi" userId="62390808-c838-45e6-be59-d6fd0d208bc8" providerId="ADAL" clId="{DBE0F76A-AFEE-AC44-BA32-16BF03539868}" dt="2023-02-16T15:54:41.419" v="8428"/>
          <ac:spMkLst>
            <pc:docMk/>
            <pc:sldMk cId="1570897842" sldId="376"/>
            <ac:spMk id="122" creationId="{C649DF52-D45F-6F45-9821-F2CA15B64CD6}"/>
          </ac:spMkLst>
        </pc:spChg>
        <pc:spChg chg="mod">
          <ac:chgData name="Daniel Khashabi" userId="62390808-c838-45e6-be59-d6fd0d208bc8" providerId="ADAL" clId="{DBE0F76A-AFEE-AC44-BA32-16BF03539868}" dt="2023-02-16T15:54:41.419" v="8428"/>
          <ac:spMkLst>
            <pc:docMk/>
            <pc:sldMk cId="1570897842" sldId="376"/>
            <ac:spMk id="123" creationId="{8CC99D59-00C0-1445-91B3-013E005D8BDE}"/>
          </ac:spMkLst>
        </pc:spChg>
        <pc:spChg chg="mod">
          <ac:chgData name="Daniel Khashabi" userId="62390808-c838-45e6-be59-d6fd0d208bc8" providerId="ADAL" clId="{DBE0F76A-AFEE-AC44-BA32-16BF03539868}" dt="2023-02-16T15:54:41.419" v="8428"/>
          <ac:spMkLst>
            <pc:docMk/>
            <pc:sldMk cId="1570897842" sldId="376"/>
            <ac:spMk id="125" creationId="{63F69B9E-A61F-D040-9D60-E053AC71C5B0}"/>
          </ac:spMkLst>
        </pc:spChg>
        <pc:spChg chg="mod">
          <ac:chgData name="Daniel Khashabi" userId="62390808-c838-45e6-be59-d6fd0d208bc8" providerId="ADAL" clId="{DBE0F76A-AFEE-AC44-BA32-16BF03539868}" dt="2023-02-16T15:54:41.419" v="8428"/>
          <ac:spMkLst>
            <pc:docMk/>
            <pc:sldMk cId="1570897842" sldId="376"/>
            <ac:spMk id="127" creationId="{92CCF0C2-D072-A042-B07D-879687D67FEF}"/>
          </ac:spMkLst>
        </pc:spChg>
        <pc:spChg chg="mod">
          <ac:chgData name="Daniel Khashabi" userId="62390808-c838-45e6-be59-d6fd0d208bc8" providerId="ADAL" clId="{DBE0F76A-AFEE-AC44-BA32-16BF03539868}" dt="2023-02-16T15:54:41.419" v="8428"/>
          <ac:spMkLst>
            <pc:docMk/>
            <pc:sldMk cId="1570897842" sldId="376"/>
            <ac:spMk id="128" creationId="{F0DB991D-8AC4-2F49-958D-C6E6F9DD54A7}"/>
          </ac:spMkLst>
        </pc:spChg>
        <pc:spChg chg="mod">
          <ac:chgData name="Daniel Khashabi" userId="62390808-c838-45e6-be59-d6fd0d208bc8" providerId="ADAL" clId="{DBE0F76A-AFEE-AC44-BA32-16BF03539868}" dt="2023-02-16T15:54:41.419" v="8428"/>
          <ac:spMkLst>
            <pc:docMk/>
            <pc:sldMk cId="1570897842" sldId="376"/>
            <ac:spMk id="129" creationId="{94A19662-B16E-ED4C-8FEE-5BEB725A07A3}"/>
          </ac:spMkLst>
        </pc:spChg>
        <pc:spChg chg="mod">
          <ac:chgData name="Daniel Khashabi" userId="62390808-c838-45e6-be59-d6fd0d208bc8" providerId="ADAL" clId="{DBE0F76A-AFEE-AC44-BA32-16BF03539868}" dt="2023-02-16T15:54:41.419" v="8428"/>
          <ac:spMkLst>
            <pc:docMk/>
            <pc:sldMk cId="1570897842" sldId="376"/>
            <ac:spMk id="130" creationId="{6CC75B8A-D385-5248-8A24-7AF95C38AF0C}"/>
          </ac:spMkLst>
        </pc:spChg>
        <pc:spChg chg="mod">
          <ac:chgData name="Daniel Khashabi" userId="62390808-c838-45e6-be59-d6fd0d208bc8" providerId="ADAL" clId="{DBE0F76A-AFEE-AC44-BA32-16BF03539868}" dt="2023-02-16T15:54:41.419" v="8428"/>
          <ac:spMkLst>
            <pc:docMk/>
            <pc:sldMk cId="1570897842" sldId="376"/>
            <ac:spMk id="131" creationId="{484E887D-AB94-554C-B8D9-1B0556A74897}"/>
          </ac:spMkLst>
        </pc:spChg>
        <pc:spChg chg="mod">
          <ac:chgData name="Daniel Khashabi" userId="62390808-c838-45e6-be59-d6fd0d208bc8" providerId="ADAL" clId="{DBE0F76A-AFEE-AC44-BA32-16BF03539868}" dt="2023-02-16T15:54:41.419" v="8428"/>
          <ac:spMkLst>
            <pc:docMk/>
            <pc:sldMk cId="1570897842" sldId="376"/>
            <ac:spMk id="132" creationId="{F1255D89-8DB7-7941-98CF-858601200D88}"/>
          </ac:spMkLst>
        </pc:spChg>
        <pc:spChg chg="mod">
          <ac:chgData name="Daniel Khashabi" userId="62390808-c838-45e6-be59-d6fd0d208bc8" providerId="ADAL" clId="{DBE0F76A-AFEE-AC44-BA32-16BF03539868}" dt="2023-02-16T15:54:41.419" v="8428"/>
          <ac:spMkLst>
            <pc:docMk/>
            <pc:sldMk cId="1570897842" sldId="376"/>
            <ac:spMk id="133" creationId="{6055F11A-E12F-2E43-9AED-1595523374A6}"/>
          </ac:spMkLst>
        </pc:spChg>
        <pc:spChg chg="del mod">
          <ac:chgData name="Daniel Khashabi" userId="62390808-c838-45e6-be59-d6fd0d208bc8" providerId="ADAL" clId="{DBE0F76A-AFEE-AC44-BA32-16BF03539868}" dt="2023-02-16T15:55:47.058" v="8440" actId="478"/>
          <ac:spMkLst>
            <pc:docMk/>
            <pc:sldMk cId="1570897842" sldId="376"/>
            <ac:spMk id="134" creationId="{F608FDC5-09ED-D643-A5D6-4B4B9B1B8F03}"/>
          </ac:spMkLst>
        </pc:spChg>
        <pc:spChg chg="mod">
          <ac:chgData name="Daniel Khashabi" userId="62390808-c838-45e6-be59-d6fd0d208bc8" providerId="ADAL" clId="{DBE0F76A-AFEE-AC44-BA32-16BF03539868}" dt="2023-02-16T15:54:41.419" v="8428"/>
          <ac:spMkLst>
            <pc:docMk/>
            <pc:sldMk cId="1570897842" sldId="376"/>
            <ac:spMk id="135" creationId="{E116A7AC-950A-E24B-AF51-0564C2551321}"/>
          </ac:spMkLst>
        </pc:spChg>
        <pc:spChg chg="mod">
          <ac:chgData name="Daniel Khashabi" userId="62390808-c838-45e6-be59-d6fd0d208bc8" providerId="ADAL" clId="{DBE0F76A-AFEE-AC44-BA32-16BF03539868}" dt="2023-02-16T15:54:41.419" v="8428"/>
          <ac:spMkLst>
            <pc:docMk/>
            <pc:sldMk cId="1570897842" sldId="376"/>
            <ac:spMk id="136" creationId="{C5A77B7D-71E1-3C4A-86B2-85017D8AA4E6}"/>
          </ac:spMkLst>
        </pc:spChg>
      </pc:sldChg>
      <pc:sldChg chg="modSp mod">
        <pc:chgData name="Daniel Khashabi" userId="62390808-c838-45e6-be59-d6fd0d208bc8" providerId="ADAL" clId="{DBE0F76A-AFEE-AC44-BA32-16BF03539868}" dt="2023-02-16T16:08:41.626" v="8709" actId="20577"/>
        <pc:sldMkLst>
          <pc:docMk/>
          <pc:sldMk cId="2979411562" sldId="394"/>
        </pc:sldMkLst>
        <pc:spChg chg="mod">
          <ac:chgData name="Daniel Khashabi" userId="62390808-c838-45e6-be59-d6fd0d208bc8" providerId="ADAL" clId="{DBE0F76A-AFEE-AC44-BA32-16BF03539868}" dt="2023-02-16T16:08:41.626" v="8709" actId="20577"/>
          <ac:spMkLst>
            <pc:docMk/>
            <pc:sldMk cId="2979411562" sldId="394"/>
            <ac:spMk id="3" creationId="{00000000-0000-0000-0000-000000000000}"/>
          </ac:spMkLst>
        </pc:spChg>
        <pc:spChg chg="mod">
          <ac:chgData name="Daniel Khashabi" userId="62390808-c838-45e6-be59-d6fd0d208bc8" providerId="ADAL" clId="{DBE0F76A-AFEE-AC44-BA32-16BF03539868}" dt="2023-02-16T13:49:58.158" v="7760"/>
          <ac:spMkLst>
            <pc:docMk/>
            <pc:sldMk cId="2979411562" sldId="394"/>
            <ac:spMk id="4" creationId="{00000000-0000-0000-0000-000000000000}"/>
          </ac:spMkLst>
        </pc:spChg>
      </pc:sldChg>
      <pc:sldChg chg="addSp delSp modSp ord">
        <pc:chgData name="Daniel Khashabi" userId="62390808-c838-45e6-be59-d6fd0d208bc8" providerId="ADAL" clId="{DBE0F76A-AFEE-AC44-BA32-16BF03539868}" dt="2023-02-16T13:49:58.158" v="7760"/>
        <pc:sldMkLst>
          <pc:docMk/>
          <pc:sldMk cId="3518321421" sldId="451"/>
        </pc:sldMkLst>
        <pc:spChg chg="mod">
          <ac:chgData name="Daniel Khashabi" userId="62390808-c838-45e6-be59-d6fd0d208bc8" providerId="ADAL" clId="{DBE0F76A-AFEE-AC44-BA32-16BF03539868}" dt="2023-02-16T13:49:58.158" v="7760"/>
          <ac:spMkLst>
            <pc:docMk/>
            <pc:sldMk cId="3518321421" sldId="451"/>
            <ac:spMk id="4" creationId="{00000000-0000-0000-0000-000000000000}"/>
          </ac:spMkLst>
        </pc:spChg>
        <pc:picChg chg="add del mod">
          <ac:chgData name="Daniel Khashabi" userId="62390808-c838-45e6-be59-d6fd0d208bc8" providerId="ADAL" clId="{DBE0F76A-AFEE-AC44-BA32-16BF03539868}" dt="2023-02-11T18:41:31.681" v="1556"/>
          <ac:picMkLst>
            <pc:docMk/>
            <pc:sldMk cId="3518321421" sldId="451"/>
            <ac:picMk id="3" creationId="{017C2711-3169-6B5E-4301-705E8F66309C}"/>
          </ac:picMkLst>
        </pc:picChg>
      </pc:sldChg>
      <pc:sldChg chg="modSp add del mod">
        <pc:chgData name="Daniel Khashabi" userId="62390808-c838-45e6-be59-d6fd0d208bc8" providerId="ADAL" clId="{DBE0F76A-AFEE-AC44-BA32-16BF03539868}" dt="2023-02-16T16:02:31.906" v="8547" actId="2696"/>
        <pc:sldMkLst>
          <pc:docMk/>
          <pc:sldMk cId="201950986" sldId="466"/>
        </pc:sldMkLst>
        <pc:spChg chg="mod">
          <ac:chgData name="Daniel Khashabi" userId="62390808-c838-45e6-be59-d6fd0d208bc8" providerId="ADAL" clId="{DBE0F76A-AFEE-AC44-BA32-16BF03539868}" dt="2023-02-16T16:02:29.833" v="8546" actId="20577"/>
          <ac:spMkLst>
            <pc:docMk/>
            <pc:sldMk cId="201950986" sldId="466"/>
            <ac:spMk id="120" creationId="{FF867746-7A2F-644D-88D5-C3102C6A99EA}"/>
          </ac:spMkLst>
        </pc:spChg>
      </pc:sldChg>
      <pc:sldChg chg="modSp add del">
        <pc:chgData name="Daniel Khashabi" userId="62390808-c838-45e6-be59-d6fd0d208bc8" providerId="ADAL" clId="{DBE0F76A-AFEE-AC44-BA32-16BF03539868}" dt="2023-02-12T23:10:02.744" v="2315" actId="2696"/>
        <pc:sldMkLst>
          <pc:docMk/>
          <pc:sldMk cId="2311711431" sldId="517"/>
        </pc:sldMkLst>
        <pc:spChg chg="mod">
          <ac:chgData name="Daniel Khashabi" userId="62390808-c838-45e6-be59-d6fd0d208bc8" providerId="ADAL" clId="{DBE0F76A-AFEE-AC44-BA32-16BF03539868}" dt="2023-02-12T21:29:19.425" v="2105"/>
          <ac:spMkLst>
            <pc:docMk/>
            <pc:sldMk cId="2311711431" sldId="517"/>
            <ac:spMk id="6" creationId="{4648C912-CD17-4C23-9055-45F8E61C540A}"/>
          </ac:spMkLst>
        </pc:spChg>
        <pc:spChg chg="mod">
          <ac:chgData name="Daniel Khashabi" userId="62390808-c838-45e6-be59-d6fd0d208bc8" providerId="ADAL" clId="{DBE0F76A-AFEE-AC44-BA32-16BF03539868}" dt="2023-02-12T21:29:19.425" v="2105"/>
          <ac:spMkLst>
            <pc:docMk/>
            <pc:sldMk cId="2311711431" sldId="517"/>
            <ac:spMk id="7" creationId="{00000000-0000-0000-0000-000000000000}"/>
          </ac:spMkLst>
        </pc:spChg>
      </pc:sldChg>
      <pc:sldChg chg="modSp add del">
        <pc:chgData name="Daniel Khashabi" userId="62390808-c838-45e6-be59-d6fd0d208bc8" providerId="ADAL" clId="{DBE0F76A-AFEE-AC44-BA32-16BF03539868}" dt="2023-02-13T14:44:11.837" v="4674" actId="2696"/>
        <pc:sldMkLst>
          <pc:docMk/>
          <pc:sldMk cId="2480435344" sldId="519"/>
        </pc:sldMkLst>
        <pc:spChg chg="mod">
          <ac:chgData name="Daniel Khashabi" userId="62390808-c838-45e6-be59-d6fd0d208bc8" providerId="ADAL" clId="{DBE0F76A-AFEE-AC44-BA32-16BF03539868}" dt="2023-02-12T21:29:19.425" v="2105"/>
          <ac:spMkLst>
            <pc:docMk/>
            <pc:sldMk cId="2480435344" sldId="519"/>
            <ac:spMk id="6" creationId="{4648C912-CD17-4C23-9055-45F8E61C540A}"/>
          </ac:spMkLst>
        </pc:spChg>
        <pc:spChg chg="mod">
          <ac:chgData name="Daniel Khashabi" userId="62390808-c838-45e6-be59-d6fd0d208bc8" providerId="ADAL" clId="{DBE0F76A-AFEE-AC44-BA32-16BF03539868}" dt="2023-02-12T21:29:19.425" v="2105"/>
          <ac:spMkLst>
            <pc:docMk/>
            <pc:sldMk cId="2480435344" sldId="519"/>
            <ac:spMk id="7" creationId="{00000000-0000-0000-0000-000000000000}"/>
          </ac:spMkLst>
        </pc:spChg>
      </pc:sldChg>
      <pc:sldChg chg="add del">
        <pc:chgData name="Daniel Khashabi" userId="62390808-c838-45e6-be59-d6fd0d208bc8" providerId="ADAL" clId="{DBE0F76A-AFEE-AC44-BA32-16BF03539868}" dt="2023-02-12T23:11:15.600" v="2340" actId="2696"/>
        <pc:sldMkLst>
          <pc:docMk/>
          <pc:sldMk cId="1000333805" sldId="587"/>
        </pc:sldMkLst>
      </pc:sldChg>
      <pc:sldChg chg="add del">
        <pc:chgData name="Daniel Khashabi" userId="62390808-c838-45e6-be59-d6fd0d208bc8" providerId="ADAL" clId="{DBE0F76A-AFEE-AC44-BA32-16BF03539868}" dt="2023-02-12T23:22:07.306" v="2698" actId="2696"/>
        <pc:sldMkLst>
          <pc:docMk/>
          <pc:sldMk cId="2458710760" sldId="587"/>
        </pc:sldMkLst>
      </pc:sldChg>
      <pc:sldChg chg="add del">
        <pc:chgData name="Daniel Khashabi" userId="62390808-c838-45e6-be59-d6fd0d208bc8" providerId="ADAL" clId="{DBE0F76A-AFEE-AC44-BA32-16BF03539868}" dt="2023-02-12T23:11:00.281" v="2338" actId="2696"/>
        <pc:sldMkLst>
          <pc:docMk/>
          <pc:sldMk cId="3585414124" sldId="587"/>
        </pc:sldMkLst>
      </pc:sldChg>
      <pc:sldChg chg="modSp add modNotes">
        <pc:chgData name="Daniel Khashabi" userId="62390808-c838-45e6-be59-d6fd0d208bc8" providerId="ADAL" clId="{DBE0F76A-AFEE-AC44-BA32-16BF03539868}" dt="2023-02-16T13:49:58.158" v="7760"/>
        <pc:sldMkLst>
          <pc:docMk/>
          <pc:sldMk cId="1537972287" sldId="588"/>
        </pc:sldMkLst>
        <pc:spChg chg="mod">
          <ac:chgData name="Daniel Khashabi" userId="62390808-c838-45e6-be59-d6fd0d208bc8" providerId="ADAL" clId="{DBE0F76A-AFEE-AC44-BA32-16BF03539868}" dt="2023-02-16T13:49:58.158" v="7760"/>
          <ac:spMkLst>
            <pc:docMk/>
            <pc:sldMk cId="1537972287" sldId="588"/>
            <ac:spMk id="2" creationId="{D627C7AB-C835-782F-E605-797541D6EE5A}"/>
          </ac:spMkLst>
        </pc:spChg>
      </pc:sldChg>
      <pc:sldChg chg="add del">
        <pc:chgData name="Daniel Khashabi" userId="62390808-c838-45e6-be59-d6fd0d208bc8" providerId="ADAL" clId="{DBE0F76A-AFEE-AC44-BA32-16BF03539868}" dt="2023-02-12T23:10:57.891" v="2337" actId="2696"/>
        <pc:sldMkLst>
          <pc:docMk/>
          <pc:sldMk cId="657447582" sldId="589"/>
        </pc:sldMkLst>
      </pc:sldChg>
      <pc:sldChg chg="add del">
        <pc:chgData name="Daniel Khashabi" userId="62390808-c838-45e6-be59-d6fd0d208bc8" providerId="ADAL" clId="{DBE0F76A-AFEE-AC44-BA32-16BF03539868}" dt="2023-02-11T18:59:14.541" v="1641" actId="2696"/>
        <pc:sldMkLst>
          <pc:docMk/>
          <pc:sldMk cId="1219870398" sldId="590"/>
        </pc:sldMkLst>
      </pc:sldChg>
      <pc:sldChg chg="modSp add del mod">
        <pc:chgData name="Daniel Khashabi" userId="62390808-c838-45e6-be59-d6fd0d208bc8" providerId="ADAL" clId="{DBE0F76A-AFEE-AC44-BA32-16BF03539868}" dt="2023-02-13T15:22:20.342" v="5194" actId="2696"/>
        <pc:sldMkLst>
          <pc:docMk/>
          <pc:sldMk cId="3545035748" sldId="590"/>
        </pc:sldMkLst>
        <pc:picChg chg="mod">
          <ac:chgData name="Daniel Khashabi" userId="62390808-c838-45e6-be59-d6fd0d208bc8" providerId="ADAL" clId="{DBE0F76A-AFEE-AC44-BA32-16BF03539868}" dt="2023-02-13T14:53:43.223" v="4675" actId="1076"/>
          <ac:picMkLst>
            <pc:docMk/>
            <pc:sldMk cId="3545035748" sldId="590"/>
            <ac:picMk id="3" creationId="{8A37D875-AE53-D5E4-0DFF-AFC57E9EC768}"/>
          </ac:picMkLst>
        </pc:picChg>
      </pc:sldChg>
      <pc:sldChg chg="modSp mod">
        <pc:chgData name="Daniel Khashabi" userId="62390808-c838-45e6-be59-d6fd0d208bc8" providerId="ADAL" clId="{DBE0F76A-AFEE-AC44-BA32-16BF03539868}" dt="2023-02-16T16:54:55.700" v="9187" actId="20577"/>
        <pc:sldMkLst>
          <pc:docMk/>
          <pc:sldMk cId="3629273101" sldId="1263"/>
        </pc:sldMkLst>
        <pc:spChg chg="mod">
          <ac:chgData name="Daniel Khashabi" userId="62390808-c838-45e6-be59-d6fd0d208bc8" providerId="ADAL" clId="{DBE0F76A-AFEE-AC44-BA32-16BF03539868}" dt="2023-02-16T16:52:49.785" v="9132" actId="20577"/>
          <ac:spMkLst>
            <pc:docMk/>
            <pc:sldMk cId="3629273101" sldId="1263"/>
            <ac:spMk id="2" creationId="{DBCFCB6A-6E2E-63CC-5819-9F11DCF8F9C1}"/>
          </ac:spMkLst>
        </pc:spChg>
        <pc:spChg chg="mod">
          <ac:chgData name="Daniel Khashabi" userId="62390808-c838-45e6-be59-d6fd0d208bc8" providerId="ADAL" clId="{DBE0F76A-AFEE-AC44-BA32-16BF03539868}" dt="2023-02-16T04:19:57.366" v="7159" actId="1076"/>
          <ac:spMkLst>
            <pc:docMk/>
            <pc:sldMk cId="3629273101" sldId="1263"/>
            <ac:spMk id="3" creationId="{EAB1EE77-7AF6-1156-D32C-81C660E9463E}"/>
          </ac:spMkLst>
        </pc:spChg>
        <pc:spChg chg="mod">
          <ac:chgData name="Daniel Khashabi" userId="62390808-c838-45e6-be59-d6fd0d208bc8" providerId="ADAL" clId="{DBE0F76A-AFEE-AC44-BA32-16BF03539868}" dt="2023-02-16T13:49:58.158" v="7760"/>
          <ac:spMkLst>
            <pc:docMk/>
            <pc:sldMk cId="3629273101" sldId="1263"/>
            <ac:spMk id="4" creationId="{304E9C28-AA19-820A-1C96-9AD57194E974}"/>
          </ac:spMkLst>
        </pc:spChg>
        <pc:spChg chg="mod">
          <ac:chgData name="Daniel Khashabi" userId="62390808-c838-45e6-be59-d6fd0d208bc8" providerId="ADAL" clId="{DBE0F76A-AFEE-AC44-BA32-16BF03539868}" dt="2023-02-16T13:49:58.158" v="7760"/>
          <ac:spMkLst>
            <pc:docMk/>
            <pc:sldMk cId="3629273101" sldId="1263"/>
            <ac:spMk id="6" creationId="{19810388-963B-347F-8157-9A6CD2B08B44}"/>
          </ac:spMkLst>
        </pc:spChg>
        <pc:spChg chg="mod">
          <ac:chgData name="Daniel Khashabi" userId="62390808-c838-45e6-be59-d6fd0d208bc8" providerId="ADAL" clId="{DBE0F76A-AFEE-AC44-BA32-16BF03539868}" dt="2023-02-16T13:49:58.158" v="7760"/>
          <ac:spMkLst>
            <pc:docMk/>
            <pc:sldMk cId="3629273101" sldId="1263"/>
            <ac:spMk id="7" creationId="{9BBC2CB1-973E-4E2F-CF52-C07FC8620D51}"/>
          </ac:spMkLst>
        </pc:spChg>
        <pc:spChg chg="mod">
          <ac:chgData name="Daniel Khashabi" userId="62390808-c838-45e6-be59-d6fd0d208bc8" providerId="ADAL" clId="{DBE0F76A-AFEE-AC44-BA32-16BF03539868}" dt="2023-02-16T13:49:58.158" v="7760"/>
          <ac:spMkLst>
            <pc:docMk/>
            <pc:sldMk cId="3629273101" sldId="1263"/>
            <ac:spMk id="8" creationId="{92D41C1E-7E38-C24D-A5C4-A4AEBC133FE3}"/>
          </ac:spMkLst>
        </pc:spChg>
        <pc:spChg chg="mod">
          <ac:chgData name="Daniel Khashabi" userId="62390808-c838-45e6-be59-d6fd0d208bc8" providerId="ADAL" clId="{DBE0F76A-AFEE-AC44-BA32-16BF03539868}" dt="2023-02-16T16:54:55.700" v="9187" actId="20577"/>
          <ac:spMkLst>
            <pc:docMk/>
            <pc:sldMk cId="3629273101" sldId="1263"/>
            <ac:spMk id="11" creationId="{01300A03-3249-DAA4-7438-09C24E325DE0}"/>
          </ac:spMkLst>
        </pc:spChg>
        <pc:picChg chg="mod">
          <ac:chgData name="Daniel Khashabi" userId="62390808-c838-45e6-be59-d6fd0d208bc8" providerId="ADAL" clId="{DBE0F76A-AFEE-AC44-BA32-16BF03539868}" dt="2023-02-16T04:19:58.880" v="7160" actId="1076"/>
          <ac:picMkLst>
            <pc:docMk/>
            <pc:sldMk cId="3629273101" sldId="1263"/>
            <ac:picMk id="12" creationId="{E0A61050-FDE2-55AC-F9F3-7EB2976123E7}"/>
          </ac:picMkLst>
        </pc:picChg>
      </pc:sldChg>
      <pc:sldChg chg="modSp mod ord modAnim">
        <pc:chgData name="Daniel Khashabi" userId="62390808-c838-45e6-be59-d6fd0d208bc8" providerId="ADAL" clId="{DBE0F76A-AFEE-AC44-BA32-16BF03539868}" dt="2023-02-16T16:03:27.993" v="8548"/>
        <pc:sldMkLst>
          <pc:docMk/>
          <pc:sldMk cId="2747917122" sldId="1273"/>
        </pc:sldMkLst>
        <pc:spChg chg="mod">
          <ac:chgData name="Daniel Khashabi" userId="62390808-c838-45e6-be59-d6fd0d208bc8" providerId="ADAL" clId="{DBE0F76A-AFEE-AC44-BA32-16BF03539868}" dt="2023-02-16T13:49:58.158" v="7760"/>
          <ac:spMkLst>
            <pc:docMk/>
            <pc:sldMk cId="2747917122" sldId="1273"/>
            <ac:spMk id="5"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21" creationId="{00000000-0000-0000-0000-000000000000}"/>
          </ac:spMkLst>
        </pc:spChg>
        <pc:spChg chg="mod">
          <ac:chgData name="Daniel Khashabi" userId="62390808-c838-45e6-be59-d6fd0d208bc8" providerId="ADAL" clId="{DBE0F76A-AFEE-AC44-BA32-16BF03539868}" dt="2023-02-16T13:49:58.158" v="7760"/>
          <ac:spMkLst>
            <pc:docMk/>
            <pc:sldMk cId="2747917122" sldId="1273"/>
            <ac:spMk id="54" creationId="{00000000-0000-0000-0000-000000000000}"/>
          </ac:spMkLst>
        </pc:spChg>
        <pc:spChg chg="mod">
          <ac:chgData name="Daniel Khashabi" userId="62390808-c838-45e6-be59-d6fd0d208bc8" providerId="ADAL" clId="{DBE0F76A-AFEE-AC44-BA32-16BF03539868}" dt="2023-02-16T13:47:13.251" v="7735" actId="207"/>
          <ac:spMkLst>
            <pc:docMk/>
            <pc:sldMk cId="2747917122" sldId="1273"/>
            <ac:spMk id="103" creationId="{00000000-0000-0000-0000-000000000000}"/>
          </ac:spMkLst>
        </pc:spChg>
      </pc:sldChg>
      <pc:sldChg chg="addSp delSp modSp mod modAnim modNotes">
        <pc:chgData name="Daniel Khashabi" userId="62390808-c838-45e6-be59-d6fd0d208bc8" providerId="ADAL" clId="{DBE0F76A-AFEE-AC44-BA32-16BF03539868}" dt="2023-02-16T16:53:41.240" v="9179" actId="20577"/>
        <pc:sldMkLst>
          <pc:docMk/>
          <pc:sldMk cId="3743050676" sldId="1297"/>
        </pc:sldMkLst>
        <pc:spChg chg="mod">
          <ac:chgData name="Daniel Khashabi" userId="62390808-c838-45e6-be59-d6fd0d208bc8" providerId="ADAL" clId="{DBE0F76A-AFEE-AC44-BA32-16BF03539868}" dt="2023-02-16T16:53:41.240" v="9179" actId="20577"/>
          <ac:spMkLst>
            <pc:docMk/>
            <pc:sldMk cId="3743050676" sldId="1297"/>
            <ac:spMk id="2" creationId="{00000000-0000-0000-0000-000000000000}"/>
          </ac:spMkLst>
        </pc:spChg>
        <pc:spChg chg="mod">
          <ac:chgData name="Daniel Khashabi" userId="62390808-c838-45e6-be59-d6fd0d208bc8" providerId="ADAL" clId="{DBE0F76A-AFEE-AC44-BA32-16BF03539868}" dt="2023-02-16T04:52:00.129" v="7679" actId="20577"/>
          <ac:spMkLst>
            <pc:docMk/>
            <pc:sldMk cId="3743050676" sldId="1297"/>
            <ac:spMk id="3" creationId="{00000000-0000-0000-0000-000000000000}"/>
          </ac:spMkLst>
        </pc:spChg>
        <pc:spChg chg="mod">
          <ac:chgData name="Daniel Khashabi" userId="62390808-c838-45e6-be59-d6fd0d208bc8" providerId="ADAL" clId="{DBE0F76A-AFEE-AC44-BA32-16BF03539868}" dt="2023-02-16T13:49:58.158" v="7760"/>
          <ac:spMkLst>
            <pc:docMk/>
            <pc:sldMk cId="3743050676" sldId="1297"/>
            <ac:spMk id="4" creationId="{00000000-0000-0000-0000-000000000000}"/>
          </ac:spMkLst>
        </pc:spChg>
        <pc:spChg chg="add mod">
          <ac:chgData name="Daniel Khashabi" userId="62390808-c838-45e6-be59-d6fd0d208bc8" providerId="ADAL" clId="{DBE0F76A-AFEE-AC44-BA32-16BF03539868}" dt="2023-02-16T13:49:58.158" v="7760"/>
          <ac:spMkLst>
            <pc:docMk/>
            <pc:sldMk cId="3743050676" sldId="1297"/>
            <ac:spMk id="6" creationId="{950B249F-D7E4-3791-B0B2-01F151A5C68F}"/>
          </ac:spMkLst>
        </pc:spChg>
        <pc:spChg chg="del">
          <ac:chgData name="Daniel Khashabi" userId="62390808-c838-45e6-be59-d6fd0d208bc8" providerId="ADAL" clId="{DBE0F76A-AFEE-AC44-BA32-16BF03539868}" dt="2023-02-16T04:00:32.302" v="6641" actId="478"/>
          <ac:spMkLst>
            <pc:docMk/>
            <pc:sldMk cId="3743050676" sldId="1297"/>
            <ac:spMk id="19" creationId="{2C2E2BAB-4149-DD24-F7A0-596BEFA66048}"/>
          </ac:spMkLst>
        </pc:spChg>
        <pc:picChg chg="del">
          <ac:chgData name="Daniel Khashabi" userId="62390808-c838-45e6-be59-d6fd0d208bc8" providerId="ADAL" clId="{DBE0F76A-AFEE-AC44-BA32-16BF03539868}" dt="2023-02-16T04:00:30.132" v="6640" actId="478"/>
          <ac:picMkLst>
            <pc:docMk/>
            <pc:sldMk cId="3743050676" sldId="1297"/>
            <ac:picMk id="5" creationId="{9645302F-D028-F499-1D18-524F2156DFA4}"/>
          </ac:picMkLst>
        </pc:picChg>
        <pc:picChg chg="del">
          <ac:chgData name="Daniel Khashabi" userId="62390808-c838-45e6-be59-d6fd0d208bc8" providerId="ADAL" clId="{DBE0F76A-AFEE-AC44-BA32-16BF03539868}" dt="2023-02-16T04:00:32.302" v="6641" actId="478"/>
          <ac:picMkLst>
            <pc:docMk/>
            <pc:sldMk cId="3743050676" sldId="1297"/>
            <ac:picMk id="10" creationId="{99A69B12-1CDF-4E92-3EB6-90D17A8E8F77}"/>
          </ac:picMkLst>
        </pc:picChg>
      </pc:sldChg>
      <pc:sldChg chg="addSp delSp modSp del mod delAnim modAnim">
        <pc:chgData name="Daniel Khashabi" userId="62390808-c838-45e6-be59-d6fd0d208bc8" providerId="ADAL" clId="{DBE0F76A-AFEE-AC44-BA32-16BF03539868}" dt="2023-02-16T04:37:00.836" v="7505" actId="2696"/>
        <pc:sldMkLst>
          <pc:docMk/>
          <pc:sldMk cId="1136148288" sldId="1589"/>
        </pc:sldMkLst>
        <pc:spChg chg="mod topLvl">
          <ac:chgData name="Daniel Khashabi" userId="62390808-c838-45e6-be59-d6fd0d208bc8" providerId="ADAL" clId="{DBE0F76A-AFEE-AC44-BA32-16BF03539868}" dt="2023-02-16T04:25:38.366" v="7226" actId="165"/>
          <ac:spMkLst>
            <pc:docMk/>
            <pc:sldMk cId="1136148288" sldId="1589"/>
            <ac:spMk id="4" creationId="{2C77C194-1B32-4C09-BF79-1ECD9D86C996}"/>
          </ac:spMkLst>
        </pc:spChg>
        <pc:spChg chg="mod topLvl">
          <ac:chgData name="Daniel Khashabi" userId="62390808-c838-45e6-be59-d6fd0d208bc8" providerId="ADAL" clId="{DBE0F76A-AFEE-AC44-BA32-16BF03539868}" dt="2023-02-16T04:25:38.366" v="7226" actId="165"/>
          <ac:spMkLst>
            <pc:docMk/>
            <pc:sldMk cId="1136148288" sldId="1589"/>
            <ac:spMk id="5" creationId="{156F338D-895B-99B1-1933-60A2F9290656}"/>
          </ac:spMkLst>
        </pc:spChg>
        <pc:spChg chg="mod topLvl">
          <ac:chgData name="Daniel Khashabi" userId="62390808-c838-45e6-be59-d6fd0d208bc8" providerId="ADAL" clId="{DBE0F76A-AFEE-AC44-BA32-16BF03539868}" dt="2023-02-16T04:25:38.366" v="7226" actId="165"/>
          <ac:spMkLst>
            <pc:docMk/>
            <pc:sldMk cId="1136148288" sldId="1589"/>
            <ac:spMk id="6" creationId="{371ECC60-3121-BAB4-3727-6C1E6516E675}"/>
          </ac:spMkLst>
        </pc:spChg>
        <pc:spChg chg="mod topLvl">
          <ac:chgData name="Daniel Khashabi" userId="62390808-c838-45e6-be59-d6fd0d208bc8" providerId="ADAL" clId="{DBE0F76A-AFEE-AC44-BA32-16BF03539868}" dt="2023-02-16T04:25:38.366" v="7226" actId="165"/>
          <ac:spMkLst>
            <pc:docMk/>
            <pc:sldMk cId="1136148288" sldId="1589"/>
            <ac:spMk id="52" creationId="{9DB59967-D645-D554-0821-21BFCDAB5326}"/>
          </ac:spMkLst>
        </pc:spChg>
        <pc:spChg chg="mod topLvl">
          <ac:chgData name="Daniel Khashabi" userId="62390808-c838-45e6-be59-d6fd0d208bc8" providerId="ADAL" clId="{DBE0F76A-AFEE-AC44-BA32-16BF03539868}" dt="2023-02-16T04:21:17.971" v="7199" actId="164"/>
          <ac:spMkLst>
            <pc:docMk/>
            <pc:sldMk cId="1136148288" sldId="1589"/>
            <ac:spMk id="55" creationId="{513440BE-D529-CC5E-94EF-C7A9C896516C}"/>
          </ac:spMkLst>
        </pc:spChg>
        <pc:spChg chg="mod topLvl">
          <ac:chgData name="Daniel Khashabi" userId="62390808-c838-45e6-be59-d6fd0d208bc8" providerId="ADAL" clId="{DBE0F76A-AFEE-AC44-BA32-16BF03539868}" dt="2023-02-16T04:25:38.366" v="7226" actId="165"/>
          <ac:spMkLst>
            <pc:docMk/>
            <pc:sldMk cId="1136148288" sldId="1589"/>
            <ac:spMk id="74" creationId="{14CDBCB8-82EA-601B-CDF8-AC2AA6498165}"/>
          </ac:spMkLst>
        </pc:spChg>
        <pc:spChg chg="mod topLvl">
          <ac:chgData name="Daniel Khashabi" userId="62390808-c838-45e6-be59-d6fd0d208bc8" providerId="ADAL" clId="{DBE0F76A-AFEE-AC44-BA32-16BF03539868}" dt="2023-02-16T04:21:17.971" v="7199" actId="164"/>
          <ac:spMkLst>
            <pc:docMk/>
            <pc:sldMk cId="1136148288" sldId="1589"/>
            <ac:spMk id="77" creationId="{ECBD63D3-ED4E-6989-4320-69966C7669ED}"/>
          </ac:spMkLst>
        </pc:spChg>
        <pc:spChg chg="mod topLvl">
          <ac:chgData name="Daniel Khashabi" userId="62390808-c838-45e6-be59-d6fd0d208bc8" providerId="ADAL" clId="{DBE0F76A-AFEE-AC44-BA32-16BF03539868}" dt="2023-02-16T04:25:38.366" v="7226" actId="165"/>
          <ac:spMkLst>
            <pc:docMk/>
            <pc:sldMk cId="1136148288" sldId="1589"/>
            <ac:spMk id="97" creationId="{9BA33CBF-8CE9-F845-242C-8CE777AD226D}"/>
          </ac:spMkLst>
        </pc:spChg>
        <pc:spChg chg="mod topLvl">
          <ac:chgData name="Daniel Khashabi" userId="62390808-c838-45e6-be59-d6fd0d208bc8" providerId="ADAL" clId="{DBE0F76A-AFEE-AC44-BA32-16BF03539868}" dt="2023-02-16T04:21:17.971" v="7199" actId="164"/>
          <ac:spMkLst>
            <pc:docMk/>
            <pc:sldMk cId="1136148288" sldId="1589"/>
            <ac:spMk id="100" creationId="{5CDDCBD5-640D-22BE-D099-7570C7233264}"/>
          </ac:spMkLst>
        </pc:spChg>
        <pc:spChg chg="mod topLvl">
          <ac:chgData name="Daniel Khashabi" userId="62390808-c838-45e6-be59-d6fd0d208bc8" providerId="ADAL" clId="{DBE0F76A-AFEE-AC44-BA32-16BF03539868}" dt="2023-02-16T04:25:38.366" v="7226" actId="165"/>
          <ac:spMkLst>
            <pc:docMk/>
            <pc:sldMk cId="1136148288" sldId="1589"/>
            <ac:spMk id="114" creationId="{E56949DF-BD7D-72E8-142A-F641CAB1F762}"/>
          </ac:spMkLst>
        </pc:spChg>
        <pc:spChg chg="mod">
          <ac:chgData name="Daniel Khashabi" userId="62390808-c838-45e6-be59-d6fd0d208bc8" providerId="ADAL" clId="{DBE0F76A-AFEE-AC44-BA32-16BF03539868}" dt="2023-02-16T04:21:16.565" v="7196" actId="1036"/>
          <ac:spMkLst>
            <pc:docMk/>
            <pc:sldMk cId="1136148288" sldId="1589"/>
            <ac:spMk id="117" creationId="{0222F006-D53E-60E8-070D-09EA42DC009F}"/>
          </ac:spMkLst>
        </pc:spChg>
        <pc:spChg chg="mod topLvl">
          <ac:chgData name="Daniel Khashabi" userId="62390808-c838-45e6-be59-d6fd0d208bc8" providerId="ADAL" clId="{DBE0F76A-AFEE-AC44-BA32-16BF03539868}" dt="2023-02-16T04:25:38.366" v="7226" actId="165"/>
          <ac:spMkLst>
            <pc:docMk/>
            <pc:sldMk cId="1136148288" sldId="1589"/>
            <ac:spMk id="159" creationId="{E18A82C2-A91C-AA19-1E0A-2F7BF1BA7DFB}"/>
          </ac:spMkLst>
        </pc:spChg>
        <pc:spChg chg="add del mod">
          <ac:chgData name="Daniel Khashabi" userId="62390808-c838-45e6-be59-d6fd0d208bc8" providerId="ADAL" clId="{DBE0F76A-AFEE-AC44-BA32-16BF03539868}" dt="2023-02-16T04:25:42.429" v="7229"/>
          <ac:spMkLst>
            <pc:docMk/>
            <pc:sldMk cId="1136148288" sldId="1589"/>
            <ac:spMk id="161" creationId="{7E74D250-75B8-5C8F-C4F3-08F5DF7914DE}"/>
          </ac:spMkLst>
        </pc:spChg>
        <pc:grpChg chg="add del mod">
          <ac:chgData name="Daniel Khashabi" userId="62390808-c838-45e6-be59-d6fd0d208bc8" providerId="ADAL" clId="{DBE0F76A-AFEE-AC44-BA32-16BF03539868}" dt="2023-02-16T04:21:17.971" v="7199" actId="164"/>
          <ac:grpSpMkLst>
            <pc:docMk/>
            <pc:sldMk cId="1136148288" sldId="1589"/>
            <ac:grpSpMk id="43" creationId="{0EFAD6AE-DBFB-949D-3BFF-940FAF1589DC}"/>
          </ac:grpSpMkLst>
        </pc:grpChg>
        <pc:grpChg chg="add del mod">
          <ac:chgData name="Daniel Khashabi" userId="62390808-c838-45e6-be59-d6fd0d208bc8" providerId="ADAL" clId="{DBE0F76A-AFEE-AC44-BA32-16BF03539868}" dt="2023-02-16T04:25:38.366" v="7226" actId="165"/>
          <ac:grpSpMkLst>
            <pc:docMk/>
            <pc:sldMk cId="1136148288" sldId="1589"/>
            <ac:grpSpMk id="45" creationId="{690D025A-292D-2A33-1B53-5BDE8FBC6ACB}"/>
          </ac:grpSpMkLst>
        </pc:grpChg>
        <pc:grpChg chg="add">
          <ac:chgData name="Daniel Khashabi" userId="62390808-c838-45e6-be59-d6fd0d208bc8" providerId="ADAL" clId="{DBE0F76A-AFEE-AC44-BA32-16BF03539868}" dt="2023-02-16T04:23:48.712" v="7209" actId="164"/>
          <ac:grpSpMkLst>
            <pc:docMk/>
            <pc:sldMk cId="1136148288" sldId="1589"/>
            <ac:grpSpMk id="127" creationId="{BCFBAA20-8AAF-7419-D2AE-222D30DC192E}"/>
          </ac:grpSpMkLst>
        </pc:grpChg>
        <pc:grpChg chg="add">
          <ac:chgData name="Daniel Khashabi" userId="62390808-c838-45e6-be59-d6fd0d208bc8" providerId="ADAL" clId="{DBE0F76A-AFEE-AC44-BA32-16BF03539868}" dt="2023-02-16T04:24:14.963" v="7212" actId="164"/>
          <ac:grpSpMkLst>
            <pc:docMk/>
            <pc:sldMk cId="1136148288" sldId="1589"/>
            <ac:grpSpMk id="128" creationId="{620C358A-B4E0-663F-0C78-E044CBE4BE65}"/>
          </ac:grpSpMkLst>
        </pc:grpChg>
        <pc:grpChg chg="add">
          <ac:chgData name="Daniel Khashabi" userId="62390808-c838-45e6-be59-d6fd0d208bc8" providerId="ADAL" clId="{DBE0F76A-AFEE-AC44-BA32-16BF03539868}" dt="2023-02-16T04:24:22.497" v="7213" actId="164"/>
          <ac:grpSpMkLst>
            <pc:docMk/>
            <pc:sldMk cId="1136148288" sldId="1589"/>
            <ac:grpSpMk id="129" creationId="{FF992F43-D733-2DD4-F197-C811FBB511DB}"/>
          </ac:grpSpMkLst>
        </pc:grpChg>
        <pc:grpChg chg="add mod">
          <ac:chgData name="Daniel Khashabi" userId="62390808-c838-45e6-be59-d6fd0d208bc8" providerId="ADAL" clId="{DBE0F76A-AFEE-AC44-BA32-16BF03539868}" dt="2023-02-16T04:24:41.741" v="7220" actId="1035"/>
          <ac:grpSpMkLst>
            <pc:docMk/>
            <pc:sldMk cId="1136148288" sldId="1589"/>
            <ac:grpSpMk id="141" creationId="{E1B59008-274F-0E6F-EC56-BFFE31434F48}"/>
          </ac:grpSpMkLst>
        </pc:grpChg>
        <pc:grpChg chg="add mod">
          <ac:chgData name="Daniel Khashabi" userId="62390808-c838-45e6-be59-d6fd0d208bc8" providerId="ADAL" clId="{DBE0F76A-AFEE-AC44-BA32-16BF03539868}" dt="2023-02-16T04:24:54.421" v="7223" actId="1036"/>
          <ac:grpSpMkLst>
            <pc:docMk/>
            <pc:sldMk cId="1136148288" sldId="1589"/>
            <ac:grpSpMk id="149" creationId="{990ED3AA-6D85-5E77-9FEC-FC74A3CEDBE3}"/>
          </ac:grpSpMkLst>
        </pc:grpChg>
        <pc:grpChg chg="mod topLvl">
          <ac:chgData name="Daniel Khashabi" userId="62390808-c838-45e6-be59-d6fd0d208bc8" providerId="ADAL" clId="{DBE0F76A-AFEE-AC44-BA32-16BF03539868}" dt="2023-02-16T04:25:38.366" v="7226" actId="165"/>
          <ac:grpSpMkLst>
            <pc:docMk/>
            <pc:sldMk cId="1136148288" sldId="1589"/>
            <ac:grpSpMk id="150" creationId="{9B6A89AF-8DC5-B1D5-E901-C6C7BBDA98B3}"/>
          </ac:grpSpMkLst>
        </pc:grpChg>
        <pc:grpChg chg="mod topLvl">
          <ac:chgData name="Daniel Khashabi" userId="62390808-c838-45e6-be59-d6fd0d208bc8" providerId="ADAL" clId="{DBE0F76A-AFEE-AC44-BA32-16BF03539868}" dt="2023-02-16T04:25:38.366" v="7226" actId="165"/>
          <ac:grpSpMkLst>
            <pc:docMk/>
            <pc:sldMk cId="1136148288" sldId="1589"/>
            <ac:grpSpMk id="156" creationId="{E91B1F08-487D-CC97-2444-BEE1F998C3E1}"/>
          </ac:grpSpMkLst>
        </pc:grpChg>
        <pc:grpChg chg="mod topLvl">
          <ac:chgData name="Daniel Khashabi" userId="62390808-c838-45e6-be59-d6fd0d208bc8" providerId="ADAL" clId="{DBE0F76A-AFEE-AC44-BA32-16BF03539868}" dt="2023-02-16T04:25:38.366" v="7226" actId="165"/>
          <ac:grpSpMkLst>
            <pc:docMk/>
            <pc:sldMk cId="1136148288" sldId="1589"/>
            <ac:grpSpMk id="157" creationId="{450C3AB7-193A-B868-D76E-80B3195DE873}"/>
          </ac:grpSpMkLst>
        </pc:grpChg>
        <pc:grpChg chg="mod topLvl">
          <ac:chgData name="Daniel Khashabi" userId="62390808-c838-45e6-be59-d6fd0d208bc8" providerId="ADAL" clId="{DBE0F76A-AFEE-AC44-BA32-16BF03539868}" dt="2023-02-16T04:25:38.366" v="7226" actId="165"/>
          <ac:grpSpMkLst>
            <pc:docMk/>
            <pc:sldMk cId="1136148288" sldId="1589"/>
            <ac:grpSpMk id="158" creationId="{898CC0DE-4BCD-6D64-3B86-807401B710D5}"/>
          </ac:grpSpMkLst>
        </pc:grpChg>
        <pc:grpChg chg="add">
          <ac:chgData name="Daniel Khashabi" userId="62390808-c838-45e6-be59-d6fd0d208bc8" providerId="ADAL" clId="{DBE0F76A-AFEE-AC44-BA32-16BF03539868}" dt="2023-02-16T04:25:46.187" v="7230" actId="164"/>
          <ac:grpSpMkLst>
            <pc:docMk/>
            <pc:sldMk cId="1136148288" sldId="1589"/>
            <ac:grpSpMk id="162" creationId="{B38E5F04-86AD-1752-DBEF-61479411C6B6}"/>
          </ac:grpSpMkLst>
        </pc:grpChg>
        <pc:grpChg chg="add">
          <ac:chgData name="Daniel Khashabi" userId="62390808-c838-45e6-be59-d6fd0d208bc8" providerId="ADAL" clId="{DBE0F76A-AFEE-AC44-BA32-16BF03539868}" dt="2023-02-16T04:26:00.114" v="7238" actId="164"/>
          <ac:grpSpMkLst>
            <pc:docMk/>
            <pc:sldMk cId="1136148288" sldId="1589"/>
            <ac:grpSpMk id="163" creationId="{552296F7-B57A-73A6-FE66-AF636CD57813}"/>
          </ac:grpSpMkLst>
        </pc:grpChg>
        <pc:picChg chg="mod topLvl">
          <ac:chgData name="Daniel Khashabi" userId="62390808-c838-45e6-be59-d6fd0d208bc8" providerId="ADAL" clId="{DBE0F76A-AFEE-AC44-BA32-16BF03539868}" dt="2023-02-16T04:25:38.366" v="7226" actId="165"/>
          <ac:picMkLst>
            <pc:docMk/>
            <pc:sldMk cId="1136148288" sldId="1589"/>
            <ac:picMk id="9" creationId="{D52768FC-A9DF-D365-B69D-E8C86856CB2B}"/>
          </ac:picMkLst>
        </pc:picChg>
        <pc:picChg chg="mod topLvl">
          <ac:chgData name="Daniel Khashabi" userId="62390808-c838-45e6-be59-d6fd0d208bc8" providerId="ADAL" clId="{DBE0F76A-AFEE-AC44-BA32-16BF03539868}" dt="2023-02-16T04:25:38.366" v="7226" actId="165"/>
          <ac:picMkLst>
            <pc:docMk/>
            <pc:sldMk cId="1136148288" sldId="1589"/>
            <ac:picMk id="10" creationId="{537E4D16-55DE-FE8F-42F8-12AB5D24EF07}"/>
          </ac:picMkLst>
        </pc:picChg>
        <pc:picChg chg="mod topLvl">
          <ac:chgData name="Daniel Khashabi" userId="62390808-c838-45e6-be59-d6fd0d208bc8" providerId="ADAL" clId="{DBE0F76A-AFEE-AC44-BA32-16BF03539868}" dt="2023-02-16T04:25:38.366" v="7226" actId="165"/>
          <ac:picMkLst>
            <pc:docMk/>
            <pc:sldMk cId="1136148288" sldId="1589"/>
            <ac:picMk id="11" creationId="{791F45D4-A165-2053-0513-AA1B24061B20}"/>
          </ac:picMkLst>
        </pc:picChg>
        <pc:picChg chg="mod topLvl">
          <ac:chgData name="Daniel Khashabi" userId="62390808-c838-45e6-be59-d6fd0d208bc8" providerId="ADAL" clId="{DBE0F76A-AFEE-AC44-BA32-16BF03539868}" dt="2023-02-16T04:25:38.366" v="7226" actId="165"/>
          <ac:picMkLst>
            <pc:docMk/>
            <pc:sldMk cId="1136148288" sldId="1589"/>
            <ac:picMk id="12" creationId="{802F4FE3-5ACD-B30C-B583-96EC0047A95D}"/>
          </ac:picMkLst>
        </pc:picChg>
        <pc:picChg chg="mod topLvl">
          <ac:chgData name="Daniel Khashabi" userId="62390808-c838-45e6-be59-d6fd0d208bc8" providerId="ADAL" clId="{DBE0F76A-AFEE-AC44-BA32-16BF03539868}" dt="2023-02-16T04:25:38.366" v="7226" actId="165"/>
          <ac:picMkLst>
            <pc:docMk/>
            <pc:sldMk cId="1136148288" sldId="1589"/>
            <ac:picMk id="46" creationId="{52E6EE20-2936-AEE2-B3D3-BB9456B314DD}"/>
          </ac:picMkLst>
        </pc:picChg>
        <pc:picChg chg="mod topLvl">
          <ac:chgData name="Daniel Khashabi" userId="62390808-c838-45e6-be59-d6fd0d208bc8" providerId="ADAL" clId="{DBE0F76A-AFEE-AC44-BA32-16BF03539868}" dt="2023-02-16T04:25:38.366" v="7226" actId="165"/>
          <ac:picMkLst>
            <pc:docMk/>
            <pc:sldMk cId="1136148288" sldId="1589"/>
            <ac:picMk id="53" creationId="{1AC395B0-AC6A-DB81-1D38-7F77A4DBBFF2}"/>
          </ac:picMkLst>
        </pc:picChg>
        <pc:picChg chg="mod topLvl">
          <ac:chgData name="Daniel Khashabi" userId="62390808-c838-45e6-be59-d6fd0d208bc8" providerId="ADAL" clId="{DBE0F76A-AFEE-AC44-BA32-16BF03539868}" dt="2023-02-16T04:25:38.366" v="7226" actId="165"/>
          <ac:picMkLst>
            <pc:docMk/>
            <pc:sldMk cId="1136148288" sldId="1589"/>
            <ac:picMk id="54" creationId="{ED8E3F5E-0CBD-13EF-D5A1-430733F8E875}"/>
          </ac:picMkLst>
        </pc:picChg>
        <pc:picChg chg="mod topLvl">
          <ac:chgData name="Daniel Khashabi" userId="62390808-c838-45e6-be59-d6fd0d208bc8" providerId="ADAL" clId="{DBE0F76A-AFEE-AC44-BA32-16BF03539868}" dt="2023-02-16T04:25:38.366" v="7226" actId="165"/>
          <ac:picMkLst>
            <pc:docMk/>
            <pc:sldMk cId="1136148288" sldId="1589"/>
            <ac:picMk id="68" creationId="{5B53BC50-42E6-03F7-B356-D6D12E699EEA}"/>
          </ac:picMkLst>
        </pc:picChg>
        <pc:picChg chg="mod topLvl">
          <ac:chgData name="Daniel Khashabi" userId="62390808-c838-45e6-be59-d6fd0d208bc8" providerId="ADAL" clId="{DBE0F76A-AFEE-AC44-BA32-16BF03539868}" dt="2023-02-16T04:25:38.366" v="7226" actId="165"/>
          <ac:picMkLst>
            <pc:docMk/>
            <pc:sldMk cId="1136148288" sldId="1589"/>
            <ac:picMk id="75" creationId="{5DC82210-6C9E-DEAF-53A7-849E4B582B88}"/>
          </ac:picMkLst>
        </pc:picChg>
        <pc:picChg chg="mod topLvl">
          <ac:chgData name="Daniel Khashabi" userId="62390808-c838-45e6-be59-d6fd0d208bc8" providerId="ADAL" clId="{DBE0F76A-AFEE-AC44-BA32-16BF03539868}" dt="2023-02-16T04:25:38.366" v="7226" actId="165"/>
          <ac:picMkLst>
            <pc:docMk/>
            <pc:sldMk cId="1136148288" sldId="1589"/>
            <ac:picMk id="76" creationId="{14A7BC8C-1EAB-3EE1-57ED-8AA667A457C9}"/>
          </ac:picMkLst>
        </pc:picChg>
        <pc:picChg chg="mod topLvl">
          <ac:chgData name="Daniel Khashabi" userId="62390808-c838-45e6-be59-d6fd0d208bc8" providerId="ADAL" clId="{DBE0F76A-AFEE-AC44-BA32-16BF03539868}" dt="2023-02-16T04:25:38.366" v="7226" actId="165"/>
          <ac:picMkLst>
            <pc:docMk/>
            <pc:sldMk cId="1136148288" sldId="1589"/>
            <ac:picMk id="91" creationId="{CA10A2BA-F7F3-4E8A-DFB0-1C058F743E80}"/>
          </ac:picMkLst>
        </pc:picChg>
        <pc:picChg chg="mod topLvl">
          <ac:chgData name="Daniel Khashabi" userId="62390808-c838-45e6-be59-d6fd0d208bc8" providerId="ADAL" clId="{DBE0F76A-AFEE-AC44-BA32-16BF03539868}" dt="2023-02-16T04:25:38.366" v="7226" actId="165"/>
          <ac:picMkLst>
            <pc:docMk/>
            <pc:sldMk cId="1136148288" sldId="1589"/>
            <ac:picMk id="98" creationId="{849B1D9A-2297-B4C8-F715-017B4E52F194}"/>
          </ac:picMkLst>
        </pc:picChg>
        <pc:picChg chg="mod topLvl">
          <ac:chgData name="Daniel Khashabi" userId="62390808-c838-45e6-be59-d6fd0d208bc8" providerId="ADAL" clId="{DBE0F76A-AFEE-AC44-BA32-16BF03539868}" dt="2023-02-16T04:25:38.366" v="7226" actId="165"/>
          <ac:picMkLst>
            <pc:docMk/>
            <pc:sldMk cId="1136148288" sldId="1589"/>
            <ac:picMk id="99" creationId="{E4BD6DAC-C1C3-E39E-D5D7-DB01FA9360B1}"/>
          </ac:picMkLst>
        </pc:picChg>
        <pc:picChg chg="mod topLvl">
          <ac:chgData name="Daniel Khashabi" userId="62390808-c838-45e6-be59-d6fd0d208bc8" providerId="ADAL" clId="{DBE0F76A-AFEE-AC44-BA32-16BF03539868}" dt="2023-02-16T04:25:38.366" v="7226" actId="165"/>
          <ac:picMkLst>
            <pc:docMk/>
            <pc:sldMk cId="1136148288" sldId="1589"/>
            <ac:picMk id="115" creationId="{8E5DF7FB-FF19-51B2-AD52-DF58D4952A52}"/>
          </ac:picMkLst>
        </pc:picChg>
        <pc:picChg chg="mod topLvl">
          <ac:chgData name="Daniel Khashabi" userId="62390808-c838-45e6-be59-d6fd0d208bc8" providerId="ADAL" clId="{DBE0F76A-AFEE-AC44-BA32-16BF03539868}" dt="2023-02-16T04:25:38.366" v="7226" actId="165"/>
          <ac:picMkLst>
            <pc:docMk/>
            <pc:sldMk cId="1136148288" sldId="1589"/>
            <ac:picMk id="116" creationId="{731C5A6E-CA78-A05B-CB2B-20053F21074A}"/>
          </ac:picMkLst>
        </pc:picChg>
      </pc:sldChg>
      <pc:sldChg chg="modSp add mod modShow modNotes">
        <pc:chgData name="Daniel Khashabi" userId="62390808-c838-45e6-be59-d6fd0d208bc8" providerId="ADAL" clId="{DBE0F76A-AFEE-AC44-BA32-16BF03539868}" dt="2023-02-16T16:53:01.839" v="9141" actId="20577"/>
        <pc:sldMkLst>
          <pc:docMk/>
          <pc:sldMk cId="3632787281" sldId="1589"/>
        </pc:sldMkLst>
        <pc:spChg chg="mod">
          <ac:chgData name="Daniel Khashabi" userId="62390808-c838-45e6-be59-d6fd0d208bc8" providerId="ADAL" clId="{DBE0F76A-AFEE-AC44-BA32-16BF03539868}" dt="2023-02-16T16:53:01.839" v="9141" actId="20577"/>
          <ac:spMkLst>
            <pc:docMk/>
            <pc:sldMk cId="3632787281" sldId="1589"/>
            <ac:spMk id="2" creationId="{953ED47A-3027-1985-0980-096D263C53C4}"/>
          </ac:spMkLst>
        </pc:spChg>
        <pc:spChg chg="mod">
          <ac:chgData name="Daniel Khashabi" userId="62390808-c838-45e6-be59-d6fd0d208bc8" providerId="ADAL" clId="{DBE0F76A-AFEE-AC44-BA32-16BF03539868}" dt="2023-02-16T13:49:58.158" v="7760"/>
          <ac:spMkLst>
            <pc:docMk/>
            <pc:sldMk cId="3632787281" sldId="1589"/>
            <ac:spMk id="3" creationId="{214C2320-B6A1-5027-C09C-2A4F6CF7B265}"/>
          </ac:spMkLst>
        </pc:spChg>
        <pc:spChg chg="mod">
          <ac:chgData name="Daniel Khashabi" userId="62390808-c838-45e6-be59-d6fd0d208bc8" providerId="ADAL" clId="{DBE0F76A-AFEE-AC44-BA32-16BF03539868}" dt="2023-02-16T13:49:58.158" v="7760"/>
          <ac:spMkLst>
            <pc:docMk/>
            <pc:sldMk cId="3632787281" sldId="1589"/>
            <ac:spMk id="4" creationId="{2C77C194-1B32-4C09-BF79-1ECD9D86C996}"/>
          </ac:spMkLst>
        </pc:spChg>
        <pc:spChg chg="mod">
          <ac:chgData name="Daniel Khashabi" userId="62390808-c838-45e6-be59-d6fd0d208bc8" providerId="ADAL" clId="{DBE0F76A-AFEE-AC44-BA32-16BF03539868}" dt="2023-02-16T13:49:58.158" v="7760"/>
          <ac:spMkLst>
            <pc:docMk/>
            <pc:sldMk cId="3632787281" sldId="1589"/>
            <ac:spMk id="5" creationId="{156F338D-895B-99B1-1933-60A2F9290656}"/>
          </ac:spMkLst>
        </pc:spChg>
        <pc:spChg chg="mod">
          <ac:chgData name="Daniel Khashabi" userId="62390808-c838-45e6-be59-d6fd0d208bc8" providerId="ADAL" clId="{DBE0F76A-AFEE-AC44-BA32-16BF03539868}" dt="2023-02-16T13:49:58.158" v="7760"/>
          <ac:spMkLst>
            <pc:docMk/>
            <pc:sldMk cId="3632787281" sldId="1589"/>
            <ac:spMk id="6" creationId="{371ECC60-3121-BAB4-3727-6C1E6516E675}"/>
          </ac:spMkLst>
        </pc:spChg>
        <pc:spChg chg="mod">
          <ac:chgData name="Daniel Khashabi" userId="62390808-c838-45e6-be59-d6fd0d208bc8" providerId="ADAL" clId="{DBE0F76A-AFEE-AC44-BA32-16BF03539868}" dt="2023-02-16T13:49:58.158" v="7760"/>
          <ac:spMkLst>
            <pc:docMk/>
            <pc:sldMk cId="3632787281" sldId="1589"/>
            <ac:spMk id="7" creationId="{4092739F-0CC5-83C8-C94D-C29D96CF631E}"/>
          </ac:spMkLst>
        </pc:spChg>
        <pc:spChg chg="mod">
          <ac:chgData name="Daniel Khashabi" userId="62390808-c838-45e6-be59-d6fd0d208bc8" providerId="ADAL" clId="{DBE0F76A-AFEE-AC44-BA32-16BF03539868}" dt="2023-02-16T13:49:58.158" v="7760"/>
          <ac:spMkLst>
            <pc:docMk/>
            <pc:sldMk cId="3632787281" sldId="1589"/>
            <ac:spMk id="13" creationId="{75C1D8C4-972A-5A77-2D3B-1AFB41F0618F}"/>
          </ac:spMkLst>
        </pc:spChg>
        <pc:spChg chg="mod">
          <ac:chgData name="Daniel Khashabi" userId="62390808-c838-45e6-be59-d6fd0d208bc8" providerId="ADAL" clId="{DBE0F76A-AFEE-AC44-BA32-16BF03539868}" dt="2023-02-16T13:49:58.158" v="7760"/>
          <ac:spMkLst>
            <pc:docMk/>
            <pc:sldMk cId="3632787281" sldId="1589"/>
            <ac:spMk id="14" creationId="{F73CA4E6-C56C-5510-E249-D4099B3136DB}"/>
          </ac:spMkLst>
        </pc:spChg>
        <pc:spChg chg="mod">
          <ac:chgData name="Daniel Khashabi" userId="62390808-c838-45e6-be59-d6fd0d208bc8" providerId="ADAL" clId="{DBE0F76A-AFEE-AC44-BA32-16BF03539868}" dt="2023-02-16T13:49:58.158" v="7760"/>
          <ac:spMkLst>
            <pc:docMk/>
            <pc:sldMk cId="3632787281" sldId="1589"/>
            <ac:spMk id="16" creationId="{D7D3356C-9DCB-B04B-F6FD-7436880A9C17}"/>
          </ac:spMkLst>
        </pc:spChg>
        <pc:spChg chg="mod">
          <ac:chgData name="Daniel Khashabi" userId="62390808-c838-45e6-be59-d6fd0d208bc8" providerId="ADAL" clId="{DBE0F76A-AFEE-AC44-BA32-16BF03539868}" dt="2023-02-16T13:49:58.158" v="7760"/>
          <ac:spMkLst>
            <pc:docMk/>
            <pc:sldMk cId="3632787281" sldId="1589"/>
            <ac:spMk id="17" creationId="{0367986B-D077-29AC-E209-B03836DA5B7C}"/>
          </ac:spMkLst>
        </pc:spChg>
        <pc:spChg chg="mod">
          <ac:chgData name="Daniel Khashabi" userId="62390808-c838-45e6-be59-d6fd0d208bc8" providerId="ADAL" clId="{DBE0F76A-AFEE-AC44-BA32-16BF03539868}" dt="2023-02-16T13:49:58.158" v="7760"/>
          <ac:spMkLst>
            <pc:docMk/>
            <pc:sldMk cId="3632787281" sldId="1589"/>
            <ac:spMk id="18" creationId="{46F2F879-D123-EB66-88C3-B8CC432830EA}"/>
          </ac:spMkLst>
        </pc:spChg>
        <pc:spChg chg="mod">
          <ac:chgData name="Daniel Khashabi" userId="62390808-c838-45e6-be59-d6fd0d208bc8" providerId="ADAL" clId="{DBE0F76A-AFEE-AC44-BA32-16BF03539868}" dt="2023-02-16T13:49:58.158" v="7760"/>
          <ac:spMkLst>
            <pc:docMk/>
            <pc:sldMk cId="3632787281" sldId="1589"/>
            <ac:spMk id="19" creationId="{0A52839E-F750-F781-9053-F608C5372B48}"/>
          </ac:spMkLst>
        </pc:spChg>
        <pc:spChg chg="mod">
          <ac:chgData name="Daniel Khashabi" userId="62390808-c838-45e6-be59-d6fd0d208bc8" providerId="ADAL" clId="{DBE0F76A-AFEE-AC44-BA32-16BF03539868}" dt="2023-02-16T13:49:58.158" v="7760"/>
          <ac:spMkLst>
            <pc:docMk/>
            <pc:sldMk cId="3632787281" sldId="1589"/>
            <ac:spMk id="20" creationId="{5A6D7D52-1C88-91A2-960F-5867EB2C9A99}"/>
          </ac:spMkLst>
        </pc:spChg>
        <pc:spChg chg="mod">
          <ac:chgData name="Daniel Khashabi" userId="62390808-c838-45e6-be59-d6fd0d208bc8" providerId="ADAL" clId="{DBE0F76A-AFEE-AC44-BA32-16BF03539868}" dt="2023-02-16T13:49:58.158" v="7760"/>
          <ac:spMkLst>
            <pc:docMk/>
            <pc:sldMk cId="3632787281" sldId="1589"/>
            <ac:spMk id="21" creationId="{CF1D3F26-3BCE-1594-7029-B0C27ACEE9D4}"/>
          </ac:spMkLst>
        </pc:spChg>
        <pc:spChg chg="mod">
          <ac:chgData name="Daniel Khashabi" userId="62390808-c838-45e6-be59-d6fd0d208bc8" providerId="ADAL" clId="{DBE0F76A-AFEE-AC44-BA32-16BF03539868}" dt="2023-02-16T13:49:58.158" v="7760"/>
          <ac:spMkLst>
            <pc:docMk/>
            <pc:sldMk cId="3632787281" sldId="1589"/>
            <ac:spMk id="22" creationId="{C43116D2-0394-BAE8-E2B2-1DF487D34A2B}"/>
          </ac:spMkLst>
        </pc:spChg>
        <pc:spChg chg="mod">
          <ac:chgData name="Daniel Khashabi" userId="62390808-c838-45e6-be59-d6fd0d208bc8" providerId="ADAL" clId="{DBE0F76A-AFEE-AC44-BA32-16BF03539868}" dt="2023-02-16T13:49:58.158" v="7760"/>
          <ac:spMkLst>
            <pc:docMk/>
            <pc:sldMk cId="3632787281" sldId="1589"/>
            <ac:spMk id="23" creationId="{16C3FAB2-83D3-02D5-40E9-87178CC3AFB6}"/>
          </ac:spMkLst>
        </pc:spChg>
        <pc:spChg chg="mod">
          <ac:chgData name="Daniel Khashabi" userId="62390808-c838-45e6-be59-d6fd0d208bc8" providerId="ADAL" clId="{DBE0F76A-AFEE-AC44-BA32-16BF03539868}" dt="2023-02-16T13:49:58.158" v="7760"/>
          <ac:spMkLst>
            <pc:docMk/>
            <pc:sldMk cId="3632787281" sldId="1589"/>
            <ac:spMk id="24" creationId="{05E205CB-22EB-F588-2CC6-4F05B130ED2A}"/>
          </ac:spMkLst>
        </pc:spChg>
        <pc:spChg chg="mod">
          <ac:chgData name="Daniel Khashabi" userId="62390808-c838-45e6-be59-d6fd0d208bc8" providerId="ADAL" clId="{DBE0F76A-AFEE-AC44-BA32-16BF03539868}" dt="2023-02-16T13:49:58.158" v="7760"/>
          <ac:spMkLst>
            <pc:docMk/>
            <pc:sldMk cId="3632787281" sldId="1589"/>
            <ac:spMk id="25" creationId="{04E53C9D-9A2B-2ACB-37DC-D96C7FBB208A}"/>
          </ac:spMkLst>
        </pc:spChg>
        <pc:spChg chg="mod">
          <ac:chgData name="Daniel Khashabi" userId="62390808-c838-45e6-be59-d6fd0d208bc8" providerId="ADAL" clId="{DBE0F76A-AFEE-AC44-BA32-16BF03539868}" dt="2023-02-16T13:49:58.158" v="7760"/>
          <ac:spMkLst>
            <pc:docMk/>
            <pc:sldMk cId="3632787281" sldId="1589"/>
            <ac:spMk id="26" creationId="{267903E6-C090-581A-A272-C7526C311746}"/>
          </ac:spMkLst>
        </pc:spChg>
        <pc:spChg chg="mod">
          <ac:chgData name="Daniel Khashabi" userId="62390808-c838-45e6-be59-d6fd0d208bc8" providerId="ADAL" clId="{DBE0F76A-AFEE-AC44-BA32-16BF03539868}" dt="2023-02-16T13:49:58.158" v="7760"/>
          <ac:spMkLst>
            <pc:docMk/>
            <pc:sldMk cId="3632787281" sldId="1589"/>
            <ac:spMk id="27" creationId="{E1DCBDE3-6F0C-2E76-B9C4-2F2969B4115F}"/>
          </ac:spMkLst>
        </pc:spChg>
        <pc:spChg chg="mod">
          <ac:chgData name="Daniel Khashabi" userId="62390808-c838-45e6-be59-d6fd0d208bc8" providerId="ADAL" clId="{DBE0F76A-AFEE-AC44-BA32-16BF03539868}" dt="2023-02-16T13:49:58.158" v="7760"/>
          <ac:spMkLst>
            <pc:docMk/>
            <pc:sldMk cId="3632787281" sldId="1589"/>
            <ac:spMk id="28" creationId="{C2833DC6-8054-53AE-45E9-F84D1148BB3B}"/>
          </ac:spMkLst>
        </pc:spChg>
        <pc:spChg chg="mod">
          <ac:chgData name="Daniel Khashabi" userId="62390808-c838-45e6-be59-d6fd0d208bc8" providerId="ADAL" clId="{DBE0F76A-AFEE-AC44-BA32-16BF03539868}" dt="2023-02-16T13:49:58.158" v="7760"/>
          <ac:spMkLst>
            <pc:docMk/>
            <pc:sldMk cId="3632787281" sldId="1589"/>
            <ac:spMk id="29" creationId="{D2FFBA68-8B70-810E-BF8E-A5ABD9FCD255}"/>
          </ac:spMkLst>
        </pc:spChg>
        <pc:spChg chg="mod">
          <ac:chgData name="Daniel Khashabi" userId="62390808-c838-45e6-be59-d6fd0d208bc8" providerId="ADAL" clId="{DBE0F76A-AFEE-AC44-BA32-16BF03539868}" dt="2023-02-16T13:49:58.158" v="7760"/>
          <ac:spMkLst>
            <pc:docMk/>
            <pc:sldMk cId="3632787281" sldId="1589"/>
            <ac:spMk id="30" creationId="{23D4987A-C15C-6BB4-B390-F7D3F23D0F0B}"/>
          </ac:spMkLst>
        </pc:spChg>
        <pc:spChg chg="mod">
          <ac:chgData name="Daniel Khashabi" userId="62390808-c838-45e6-be59-d6fd0d208bc8" providerId="ADAL" clId="{DBE0F76A-AFEE-AC44-BA32-16BF03539868}" dt="2023-02-16T13:49:58.158" v="7760"/>
          <ac:spMkLst>
            <pc:docMk/>
            <pc:sldMk cId="3632787281" sldId="1589"/>
            <ac:spMk id="31" creationId="{222D58FD-38BF-0332-B1DB-3D9B3CF8C324}"/>
          </ac:spMkLst>
        </pc:spChg>
        <pc:spChg chg="mod">
          <ac:chgData name="Daniel Khashabi" userId="62390808-c838-45e6-be59-d6fd0d208bc8" providerId="ADAL" clId="{DBE0F76A-AFEE-AC44-BA32-16BF03539868}" dt="2023-02-16T13:49:58.158" v="7760"/>
          <ac:spMkLst>
            <pc:docMk/>
            <pc:sldMk cId="3632787281" sldId="1589"/>
            <ac:spMk id="32" creationId="{3D9B550C-5C5C-EA2A-19CB-C55D3B55D6BB}"/>
          </ac:spMkLst>
        </pc:spChg>
        <pc:spChg chg="mod">
          <ac:chgData name="Daniel Khashabi" userId="62390808-c838-45e6-be59-d6fd0d208bc8" providerId="ADAL" clId="{DBE0F76A-AFEE-AC44-BA32-16BF03539868}" dt="2023-02-16T13:49:58.158" v="7760"/>
          <ac:spMkLst>
            <pc:docMk/>
            <pc:sldMk cId="3632787281" sldId="1589"/>
            <ac:spMk id="33" creationId="{A94D29D5-EBE0-DE37-DF75-D415B4711DCD}"/>
          </ac:spMkLst>
        </pc:spChg>
        <pc:spChg chg="mod">
          <ac:chgData name="Daniel Khashabi" userId="62390808-c838-45e6-be59-d6fd0d208bc8" providerId="ADAL" clId="{DBE0F76A-AFEE-AC44-BA32-16BF03539868}" dt="2023-02-16T13:49:58.158" v="7760"/>
          <ac:spMkLst>
            <pc:docMk/>
            <pc:sldMk cId="3632787281" sldId="1589"/>
            <ac:spMk id="34" creationId="{86A79D9C-D422-35BB-E99D-155AFD230793}"/>
          </ac:spMkLst>
        </pc:spChg>
        <pc:spChg chg="mod">
          <ac:chgData name="Daniel Khashabi" userId="62390808-c838-45e6-be59-d6fd0d208bc8" providerId="ADAL" clId="{DBE0F76A-AFEE-AC44-BA32-16BF03539868}" dt="2023-02-16T13:49:58.158" v="7760"/>
          <ac:spMkLst>
            <pc:docMk/>
            <pc:sldMk cId="3632787281" sldId="1589"/>
            <ac:spMk id="35" creationId="{C9F9BACB-8C1C-F335-A1BE-D25A26F84721}"/>
          </ac:spMkLst>
        </pc:spChg>
        <pc:spChg chg="mod">
          <ac:chgData name="Daniel Khashabi" userId="62390808-c838-45e6-be59-d6fd0d208bc8" providerId="ADAL" clId="{DBE0F76A-AFEE-AC44-BA32-16BF03539868}" dt="2023-02-16T13:49:58.158" v="7760"/>
          <ac:spMkLst>
            <pc:docMk/>
            <pc:sldMk cId="3632787281" sldId="1589"/>
            <ac:spMk id="36" creationId="{6921B33C-19F6-9C97-03F2-5299DA553437}"/>
          </ac:spMkLst>
        </pc:spChg>
        <pc:spChg chg="mod">
          <ac:chgData name="Daniel Khashabi" userId="62390808-c838-45e6-be59-d6fd0d208bc8" providerId="ADAL" clId="{DBE0F76A-AFEE-AC44-BA32-16BF03539868}" dt="2023-02-16T13:49:58.158" v="7760"/>
          <ac:spMkLst>
            <pc:docMk/>
            <pc:sldMk cId="3632787281" sldId="1589"/>
            <ac:spMk id="37" creationId="{9C6C0A74-FB04-2DE7-B08D-C9075845B58D}"/>
          </ac:spMkLst>
        </pc:spChg>
        <pc:spChg chg="mod">
          <ac:chgData name="Daniel Khashabi" userId="62390808-c838-45e6-be59-d6fd0d208bc8" providerId="ADAL" clId="{DBE0F76A-AFEE-AC44-BA32-16BF03539868}" dt="2023-02-16T13:49:58.158" v="7760"/>
          <ac:spMkLst>
            <pc:docMk/>
            <pc:sldMk cId="3632787281" sldId="1589"/>
            <ac:spMk id="38" creationId="{436880A2-4C6B-00BD-C323-89A49837A427}"/>
          </ac:spMkLst>
        </pc:spChg>
        <pc:spChg chg="mod">
          <ac:chgData name="Daniel Khashabi" userId="62390808-c838-45e6-be59-d6fd0d208bc8" providerId="ADAL" clId="{DBE0F76A-AFEE-AC44-BA32-16BF03539868}" dt="2023-02-16T13:49:58.158" v="7760"/>
          <ac:spMkLst>
            <pc:docMk/>
            <pc:sldMk cId="3632787281" sldId="1589"/>
            <ac:spMk id="39" creationId="{0FEBF1E1-73D6-79E3-2D6C-622816881472}"/>
          </ac:spMkLst>
        </pc:spChg>
        <pc:spChg chg="mod">
          <ac:chgData name="Daniel Khashabi" userId="62390808-c838-45e6-be59-d6fd0d208bc8" providerId="ADAL" clId="{DBE0F76A-AFEE-AC44-BA32-16BF03539868}" dt="2023-02-16T13:49:58.158" v="7760"/>
          <ac:spMkLst>
            <pc:docMk/>
            <pc:sldMk cId="3632787281" sldId="1589"/>
            <ac:spMk id="40" creationId="{130C8D2D-5903-DCB6-C3C4-660F42BB2479}"/>
          </ac:spMkLst>
        </pc:spChg>
        <pc:spChg chg="mod">
          <ac:chgData name="Daniel Khashabi" userId="62390808-c838-45e6-be59-d6fd0d208bc8" providerId="ADAL" clId="{DBE0F76A-AFEE-AC44-BA32-16BF03539868}" dt="2023-02-16T13:49:58.158" v="7760"/>
          <ac:spMkLst>
            <pc:docMk/>
            <pc:sldMk cId="3632787281" sldId="1589"/>
            <ac:spMk id="41" creationId="{8589FEB8-862E-A1DA-61B7-E7D07B0113D9}"/>
          </ac:spMkLst>
        </pc:spChg>
        <pc:spChg chg="mod">
          <ac:chgData name="Daniel Khashabi" userId="62390808-c838-45e6-be59-d6fd0d208bc8" providerId="ADAL" clId="{DBE0F76A-AFEE-AC44-BA32-16BF03539868}" dt="2023-02-16T13:49:58.158" v="7760"/>
          <ac:spMkLst>
            <pc:docMk/>
            <pc:sldMk cId="3632787281" sldId="1589"/>
            <ac:spMk id="42" creationId="{AFCD7BC4-2118-382B-780D-9F810EFA1DD0}"/>
          </ac:spMkLst>
        </pc:spChg>
        <pc:spChg chg="mod">
          <ac:chgData name="Daniel Khashabi" userId="62390808-c838-45e6-be59-d6fd0d208bc8" providerId="ADAL" clId="{DBE0F76A-AFEE-AC44-BA32-16BF03539868}" dt="2023-02-16T13:49:58.158" v="7760"/>
          <ac:spMkLst>
            <pc:docMk/>
            <pc:sldMk cId="3632787281" sldId="1589"/>
            <ac:spMk id="51" creationId="{F599804E-8736-BAE5-493A-FF150EC0794B}"/>
          </ac:spMkLst>
        </pc:spChg>
        <pc:spChg chg="mod">
          <ac:chgData name="Daniel Khashabi" userId="62390808-c838-45e6-be59-d6fd0d208bc8" providerId="ADAL" clId="{DBE0F76A-AFEE-AC44-BA32-16BF03539868}" dt="2023-02-16T13:49:58.158" v="7760"/>
          <ac:spMkLst>
            <pc:docMk/>
            <pc:sldMk cId="3632787281" sldId="1589"/>
            <ac:spMk id="52" creationId="{9DB59967-D645-D554-0821-21BFCDAB5326}"/>
          </ac:spMkLst>
        </pc:spChg>
        <pc:spChg chg="mod">
          <ac:chgData name="Daniel Khashabi" userId="62390808-c838-45e6-be59-d6fd0d208bc8" providerId="ADAL" clId="{DBE0F76A-AFEE-AC44-BA32-16BF03539868}" dt="2023-02-16T13:49:58.158" v="7760"/>
          <ac:spMkLst>
            <pc:docMk/>
            <pc:sldMk cId="3632787281" sldId="1589"/>
            <ac:spMk id="55" creationId="{513440BE-D529-CC5E-94EF-C7A9C896516C}"/>
          </ac:spMkLst>
        </pc:spChg>
        <pc:spChg chg="mod">
          <ac:chgData name="Daniel Khashabi" userId="62390808-c838-45e6-be59-d6fd0d208bc8" providerId="ADAL" clId="{DBE0F76A-AFEE-AC44-BA32-16BF03539868}" dt="2023-02-16T13:49:58.158" v="7760"/>
          <ac:spMkLst>
            <pc:docMk/>
            <pc:sldMk cId="3632787281" sldId="1589"/>
            <ac:spMk id="60" creationId="{22E14FD0-5BB1-AFB3-FFFA-1486DBDD087D}"/>
          </ac:spMkLst>
        </pc:spChg>
        <pc:spChg chg="mod">
          <ac:chgData name="Daniel Khashabi" userId="62390808-c838-45e6-be59-d6fd0d208bc8" providerId="ADAL" clId="{DBE0F76A-AFEE-AC44-BA32-16BF03539868}" dt="2023-02-16T13:49:58.158" v="7760"/>
          <ac:spMkLst>
            <pc:docMk/>
            <pc:sldMk cId="3632787281" sldId="1589"/>
            <ac:spMk id="63" creationId="{8E72FF81-D77A-B815-C79E-A5780206B4AD}"/>
          </ac:spMkLst>
        </pc:spChg>
        <pc:spChg chg="mod">
          <ac:chgData name="Daniel Khashabi" userId="62390808-c838-45e6-be59-d6fd0d208bc8" providerId="ADAL" clId="{DBE0F76A-AFEE-AC44-BA32-16BF03539868}" dt="2023-02-16T13:49:58.158" v="7760"/>
          <ac:spMkLst>
            <pc:docMk/>
            <pc:sldMk cId="3632787281" sldId="1589"/>
            <ac:spMk id="65" creationId="{061202E6-CA51-43AA-51EC-91061F1D143F}"/>
          </ac:spMkLst>
        </pc:spChg>
        <pc:spChg chg="mod">
          <ac:chgData name="Daniel Khashabi" userId="62390808-c838-45e6-be59-d6fd0d208bc8" providerId="ADAL" clId="{DBE0F76A-AFEE-AC44-BA32-16BF03539868}" dt="2023-02-16T13:49:58.158" v="7760"/>
          <ac:spMkLst>
            <pc:docMk/>
            <pc:sldMk cId="3632787281" sldId="1589"/>
            <ac:spMk id="66" creationId="{2E441058-38B6-B503-473E-A72E479C8C29}"/>
          </ac:spMkLst>
        </pc:spChg>
        <pc:spChg chg="mod">
          <ac:chgData name="Daniel Khashabi" userId="62390808-c838-45e6-be59-d6fd0d208bc8" providerId="ADAL" clId="{DBE0F76A-AFEE-AC44-BA32-16BF03539868}" dt="2023-02-16T13:49:58.158" v="7760"/>
          <ac:spMkLst>
            <pc:docMk/>
            <pc:sldMk cId="3632787281" sldId="1589"/>
            <ac:spMk id="73" creationId="{C6AA181B-2B5F-20E6-0D45-36F81704818E}"/>
          </ac:spMkLst>
        </pc:spChg>
        <pc:spChg chg="mod">
          <ac:chgData name="Daniel Khashabi" userId="62390808-c838-45e6-be59-d6fd0d208bc8" providerId="ADAL" clId="{DBE0F76A-AFEE-AC44-BA32-16BF03539868}" dt="2023-02-16T13:49:58.158" v="7760"/>
          <ac:spMkLst>
            <pc:docMk/>
            <pc:sldMk cId="3632787281" sldId="1589"/>
            <ac:spMk id="74" creationId="{14CDBCB8-82EA-601B-CDF8-AC2AA6498165}"/>
          </ac:spMkLst>
        </pc:spChg>
        <pc:spChg chg="mod">
          <ac:chgData name="Daniel Khashabi" userId="62390808-c838-45e6-be59-d6fd0d208bc8" providerId="ADAL" clId="{DBE0F76A-AFEE-AC44-BA32-16BF03539868}" dt="2023-02-16T13:49:58.158" v="7760"/>
          <ac:spMkLst>
            <pc:docMk/>
            <pc:sldMk cId="3632787281" sldId="1589"/>
            <ac:spMk id="77" creationId="{ECBD63D3-ED4E-6989-4320-69966C7669ED}"/>
          </ac:spMkLst>
        </pc:spChg>
        <pc:spChg chg="mod">
          <ac:chgData name="Daniel Khashabi" userId="62390808-c838-45e6-be59-d6fd0d208bc8" providerId="ADAL" clId="{DBE0F76A-AFEE-AC44-BA32-16BF03539868}" dt="2023-02-16T13:49:58.158" v="7760"/>
          <ac:spMkLst>
            <pc:docMk/>
            <pc:sldMk cId="3632787281" sldId="1589"/>
            <ac:spMk id="82" creationId="{3FA1E966-021B-DCAC-F5D8-DB5B411D2312}"/>
          </ac:spMkLst>
        </pc:spChg>
        <pc:spChg chg="mod">
          <ac:chgData name="Daniel Khashabi" userId="62390808-c838-45e6-be59-d6fd0d208bc8" providerId="ADAL" clId="{DBE0F76A-AFEE-AC44-BA32-16BF03539868}" dt="2023-02-16T13:49:58.158" v="7760"/>
          <ac:spMkLst>
            <pc:docMk/>
            <pc:sldMk cId="3632787281" sldId="1589"/>
            <ac:spMk id="84" creationId="{0BD34000-D330-9DD6-6009-2C98A5699FE7}"/>
          </ac:spMkLst>
        </pc:spChg>
        <pc:spChg chg="mod">
          <ac:chgData name="Daniel Khashabi" userId="62390808-c838-45e6-be59-d6fd0d208bc8" providerId="ADAL" clId="{DBE0F76A-AFEE-AC44-BA32-16BF03539868}" dt="2023-02-16T13:49:58.158" v="7760"/>
          <ac:spMkLst>
            <pc:docMk/>
            <pc:sldMk cId="3632787281" sldId="1589"/>
            <ac:spMk id="96" creationId="{82A38D17-D7D0-5236-CFDF-A12B795A49CF}"/>
          </ac:spMkLst>
        </pc:spChg>
        <pc:spChg chg="mod">
          <ac:chgData name="Daniel Khashabi" userId="62390808-c838-45e6-be59-d6fd0d208bc8" providerId="ADAL" clId="{DBE0F76A-AFEE-AC44-BA32-16BF03539868}" dt="2023-02-16T13:49:58.158" v="7760"/>
          <ac:spMkLst>
            <pc:docMk/>
            <pc:sldMk cId="3632787281" sldId="1589"/>
            <ac:spMk id="97" creationId="{9BA33CBF-8CE9-F845-242C-8CE777AD226D}"/>
          </ac:spMkLst>
        </pc:spChg>
        <pc:spChg chg="mod">
          <ac:chgData name="Daniel Khashabi" userId="62390808-c838-45e6-be59-d6fd0d208bc8" providerId="ADAL" clId="{DBE0F76A-AFEE-AC44-BA32-16BF03539868}" dt="2023-02-16T13:49:58.158" v="7760"/>
          <ac:spMkLst>
            <pc:docMk/>
            <pc:sldMk cId="3632787281" sldId="1589"/>
            <ac:spMk id="100" creationId="{5CDDCBD5-640D-22BE-D099-7570C7233264}"/>
          </ac:spMkLst>
        </pc:spChg>
        <pc:spChg chg="mod">
          <ac:chgData name="Daniel Khashabi" userId="62390808-c838-45e6-be59-d6fd0d208bc8" providerId="ADAL" clId="{DBE0F76A-AFEE-AC44-BA32-16BF03539868}" dt="2023-02-16T13:49:58.158" v="7760"/>
          <ac:spMkLst>
            <pc:docMk/>
            <pc:sldMk cId="3632787281" sldId="1589"/>
            <ac:spMk id="101" creationId="{9D415FD6-7895-306D-9414-0C307E297B01}"/>
          </ac:spMkLst>
        </pc:spChg>
        <pc:spChg chg="mod">
          <ac:chgData name="Daniel Khashabi" userId="62390808-c838-45e6-be59-d6fd0d208bc8" providerId="ADAL" clId="{DBE0F76A-AFEE-AC44-BA32-16BF03539868}" dt="2023-02-16T13:49:58.158" v="7760"/>
          <ac:spMkLst>
            <pc:docMk/>
            <pc:sldMk cId="3632787281" sldId="1589"/>
            <ac:spMk id="107" creationId="{9196A0DC-8429-2BE3-545B-57F9ED81BC4B}"/>
          </ac:spMkLst>
        </pc:spChg>
        <pc:spChg chg="mod">
          <ac:chgData name="Daniel Khashabi" userId="62390808-c838-45e6-be59-d6fd0d208bc8" providerId="ADAL" clId="{DBE0F76A-AFEE-AC44-BA32-16BF03539868}" dt="2023-02-16T13:49:58.158" v="7760"/>
          <ac:spMkLst>
            <pc:docMk/>
            <pc:sldMk cId="3632787281" sldId="1589"/>
            <ac:spMk id="113" creationId="{B1667AA8-6706-B8C3-7F7F-74FF1EC30E0C}"/>
          </ac:spMkLst>
        </pc:spChg>
        <pc:spChg chg="mod">
          <ac:chgData name="Daniel Khashabi" userId="62390808-c838-45e6-be59-d6fd0d208bc8" providerId="ADAL" clId="{DBE0F76A-AFEE-AC44-BA32-16BF03539868}" dt="2023-02-16T13:49:58.158" v="7760"/>
          <ac:spMkLst>
            <pc:docMk/>
            <pc:sldMk cId="3632787281" sldId="1589"/>
            <ac:spMk id="114" creationId="{E56949DF-BD7D-72E8-142A-F641CAB1F762}"/>
          </ac:spMkLst>
        </pc:spChg>
        <pc:spChg chg="mod">
          <ac:chgData name="Daniel Khashabi" userId="62390808-c838-45e6-be59-d6fd0d208bc8" providerId="ADAL" clId="{DBE0F76A-AFEE-AC44-BA32-16BF03539868}" dt="2023-02-16T13:49:58.158" v="7760"/>
          <ac:spMkLst>
            <pc:docMk/>
            <pc:sldMk cId="3632787281" sldId="1589"/>
            <ac:spMk id="117" creationId="{0222F006-D53E-60E8-070D-09EA42DC009F}"/>
          </ac:spMkLst>
        </pc:spChg>
        <pc:spChg chg="mod">
          <ac:chgData name="Daniel Khashabi" userId="62390808-c838-45e6-be59-d6fd0d208bc8" providerId="ADAL" clId="{DBE0F76A-AFEE-AC44-BA32-16BF03539868}" dt="2023-02-16T13:49:58.158" v="7760"/>
          <ac:spMkLst>
            <pc:docMk/>
            <pc:sldMk cId="3632787281" sldId="1589"/>
            <ac:spMk id="124" creationId="{A444E496-5EB0-82DB-C66E-9FBD29B6B9B4}"/>
          </ac:spMkLst>
        </pc:spChg>
        <pc:spChg chg="mod">
          <ac:chgData name="Daniel Khashabi" userId="62390808-c838-45e6-be59-d6fd0d208bc8" providerId="ADAL" clId="{DBE0F76A-AFEE-AC44-BA32-16BF03539868}" dt="2023-02-16T13:49:58.158" v="7760"/>
          <ac:spMkLst>
            <pc:docMk/>
            <pc:sldMk cId="3632787281" sldId="1589"/>
            <ac:spMk id="125" creationId="{B180FA8A-916C-9D0B-6C92-19AEC3CD6CED}"/>
          </ac:spMkLst>
        </pc:spChg>
        <pc:spChg chg="mod">
          <ac:chgData name="Daniel Khashabi" userId="62390808-c838-45e6-be59-d6fd0d208bc8" providerId="ADAL" clId="{DBE0F76A-AFEE-AC44-BA32-16BF03539868}" dt="2023-02-16T13:49:58.158" v="7760"/>
          <ac:spMkLst>
            <pc:docMk/>
            <pc:sldMk cId="3632787281" sldId="1589"/>
            <ac:spMk id="131" creationId="{DBDA3B3A-E776-90C5-47CD-A263D1EB9756}"/>
          </ac:spMkLst>
        </pc:spChg>
        <pc:spChg chg="mod">
          <ac:chgData name="Daniel Khashabi" userId="62390808-c838-45e6-be59-d6fd0d208bc8" providerId="ADAL" clId="{DBE0F76A-AFEE-AC44-BA32-16BF03539868}" dt="2023-02-16T13:49:58.158" v="7760"/>
          <ac:spMkLst>
            <pc:docMk/>
            <pc:sldMk cId="3632787281" sldId="1589"/>
            <ac:spMk id="132" creationId="{122EE574-94D4-BBB1-C593-480598E9DAD6}"/>
          </ac:spMkLst>
        </pc:spChg>
        <pc:spChg chg="mod">
          <ac:chgData name="Daniel Khashabi" userId="62390808-c838-45e6-be59-d6fd0d208bc8" providerId="ADAL" clId="{DBE0F76A-AFEE-AC44-BA32-16BF03539868}" dt="2023-02-16T13:49:58.158" v="7760"/>
          <ac:spMkLst>
            <pc:docMk/>
            <pc:sldMk cId="3632787281" sldId="1589"/>
            <ac:spMk id="133" creationId="{1004BAE8-494D-EBE9-1578-8BA32B207B8A}"/>
          </ac:spMkLst>
        </pc:spChg>
        <pc:spChg chg="mod">
          <ac:chgData name="Daniel Khashabi" userId="62390808-c838-45e6-be59-d6fd0d208bc8" providerId="ADAL" clId="{DBE0F76A-AFEE-AC44-BA32-16BF03539868}" dt="2023-02-16T13:49:58.158" v="7760"/>
          <ac:spMkLst>
            <pc:docMk/>
            <pc:sldMk cId="3632787281" sldId="1589"/>
            <ac:spMk id="140" creationId="{42A84571-E17A-8F8D-924D-1E51B2E87B78}"/>
          </ac:spMkLst>
        </pc:spChg>
        <pc:spChg chg="mod">
          <ac:chgData name="Daniel Khashabi" userId="62390808-c838-45e6-be59-d6fd0d208bc8" providerId="ADAL" clId="{DBE0F76A-AFEE-AC44-BA32-16BF03539868}" dt="2023-02-16T13:49:58.158" v="7760"/>
          <ac:spMkLst>
            <pc:docMk/>
            <pc:sldMk cId="3632787281" sldId="1589"/>
            <ac:spMk id="143" creationId="{B1905B46-9AF0-0460-17D3-8D01B819973B}"/>
          </ac:spMkLst>
        </pc:spChg>
        <pc:spChg chg="mod">
          <ac:chgData name="Daniel Khashabi" userId="62390808-c838-45e6-be59-d6fd0d208bc8" providerId="ADAL" clId="{DBE0F76A-AFEE-AC44-BA32-16BF03539868}" dt="2023-02-16T13:49:58.158" v="7760"/>
          <ac:spMkLst>
            <pc:docMk/>
            <pc:sldMk cId="3632787281" sldId="1589"/>
            <ac:spMk id="144" creationId="{988A4823-5C79-626E-C83D-0B422690BD0A}"/>
          </ac:spMkLst>
        </pc:spChg>
        <pc:spChg chg="mod">
          <ac:chgData name="Daniel Khashabi" userId="62390808-c838-45e6-be59-d6fd0d208bc8" providerId="ADAL" clId="{DBE0F76A-AFEE-AC44-BA32-16BF03539868}" dt="2023-02-16T13:49:58.158" v="7760"/>
          <ac:spMkLst>
            <pc:docMk/>
            <pc:sldMk cId="3632787281" sldId="1589"/>
            <ac:spMk id="145" creationId="{1C2D3045-BBA2-DA13-07C7-5BFED455A120}"/>
          </ac:spMkLst>
        </pc:spChg>
        <pc:spChg chg="mod">
          <ac:chgData name="Daniel Khashabi" userId="62390808-c838-45e6-be59-d6fd0d208bc8" providerId="ADAL" clId="{DBE0F76A-AFEE-AC44-BA32-16BF03539868}" dt="2023-02-16T13:49:58.158" v="7760"/>
          <ac:spMkLst>
            <pc:docMk/>
            <pc:sldMk cId="3632787281" sldId="1589"/>
            <ac:spMk id="146" creationId="{7399865C-DCDB-E384-BC08-02F0B09C2834}"/>
          </ac:spMkLst>
        </pc:spChg>
        <pc:spChg chg="mod">
          <ac:chgData name="Daniel Khashabi" userId="62390808-c838-45e6-be59-d6fd0d208bc8" providerId="ADAL" clId="{DBE0F76A-AFEE-AC44-BA32-16BF03539868}" dt="2023-02-16T13:49:58.158" v="7760"/>
          <ac:spMkLst>
            <pc:docMk/>
            <pc:sldMk cId="3632787281" sldId="1589"/>
            <ac:spMk id="147" creationId="{007F2217-45DC-43A5-7EC9-BB822C7B502B}"/>
          </ac:spMkLst>
        </pc:spChg>
        <pc:spChg chg="mod">
          <ac:chgData name="Daniel Khashabi" userId="62390808-c838-45e6-be59-d6fd0d208bc8" providerId="ADAL" clId="{DBE0F76A-AFEE-AC44-BA32-16BF03539868}" dt="2023-02-16T13:49:58.158" v="7760"/>
          <ac:spMkLst>
            <pc:docMk/>
            <pc:sldMk cId="3632787281" sldId="1589"/>
            <ac:spMk id="148" creationId="{6232A7B1-755F-53BB-E641-BA729469A12B}"/>
          </ac:spMkLst>
        </pc:spChg>
        <pc:spChg chg="mod">
          <ac:chgData name="Daniel Khashabi" userId="62390808-c838-45e6-be59-d6fd0d208bc8" providerId="ADAL" clId="{DBE0F76A-AFEE-AC44-BA32-16BF03539868}" dt="2023-02-16T13:49:58.158" v="7760"/>
          <ac:spMkLst>
            <pc:docMk/>
            <pc:sldMk cId="3632787281" sldId="1589"/>
            <ac:spMk id="159" creationId="{E18A82C2-A91C-AA19-1E0A-2F7BF1BA7DFB}"/>
          </ac:spMkLst>
        </pc:spChg>
        <pc:spChg chg="mod">
          <ac:chgData name="Daniel Khashabi" userId="62390808-c838-45e6-be59-d6fd0d208bc8" providerId="ADAL" clId="{DBE0F76A-AFEE-AC44-BA32-16BF03539868}" dt="2023-02-16T13:49:58.158" v="7760"/>
          <ac:spMkLst>
            <pc:docMk/>
            <pc:sldMk cId="3632787281" sldId="1589"/>
            <ac:spMk id="160" creationId="{CA990B08-B006-AFC6-8991-6CC49384E029}"/>
          </ac:spMkLst>
        </pc:spChg>
      </pc:sldChg>
      <pc:sldChg chg="delSp modSp mod">
        <pc:chgData name="Daniel Khashabi" userId="62390808-c838-45e6-be59-d6fd0d208bc8" providerId="ADAL" clId="{DBE0F76A-AFEE-AC44-BA32-16BF03539868}" dt="2023-02-16T15:57:48.496" v="8520" actId="478"/>
        <pc:sldMkLst>
          <pc:docMk/>
          <pc:sldMk cId="1702199255" sldId="1591"/>
        </pc:sldMkLst>
        <pc:spChg chg="del mod">
          <ac:chgData name="Daniel Khashabi" userId="62390808-c838-45e6-be59-d6fd0d208bc8" providerId="ADAL" clId="{DBE0F76A-AFEE-AC44-BA32-16BF03539868}" dt="2023-02-16T15:57:48.496" v="8520" actId="478"/>
          <ac:spMkLst>
            <pc:docMk/>
            <pc:sldMk cId="1702199255" sldId="1591"/>
            <ac:spMk id="3" creationId="{214C2320-B6A1-5027-C09C-2A4F6CF7B265}"/>
          </ac:spMkLst>
        </pc:spChg>
        <pc:spChg chg="mod">
          <ac:chgData name="Daniel Khashabi" userId="62390808-c838-45e6-be59-d6fd0d208bc8" providerId="ADAL" clId="{DBE0F76A-AFEE-AC44-BA32-16BF03539868}" dt="2023-02-16T13:49:58.158" v="7760"/>
          <ac:spMkLst>
            <pc:docMk/>
            <pc:sldMk cId="1702199255" sldId="1591"/>
            <ac:spMk id="4" creationId="{2C77C194-1B32-4C09-BF79-1ECD9D86C996}"/>
          </ac:spMkLst>
        </pc:spChg>
        <pc:spChg chg="mod">
          <ac:chgData name="Daniel Khashabi" userId="62390808-c838-45e6-be59-d6fd0d208bc8" providerId="ADAL" clId="{DBE0F76A-AFEE-AC44-BA32-16BF03539868}" dt="2023-02-16T13:49:58.158" v="7760"/>
          <ac:spMkLst>
            <pc:docMk/>
            <pc:sldMk cId="1702199255" sldId="1591"/>
            <ac:spMk id="5" creationId="{156F338D-895B-99B1-1933-60A2F9290656}"/>
          </ac:spMkLst>
        </pc:spChg>
        <pc:spChg chg="mod">
          <ac:chgData name="Daniel Khashabi" userId="62390808-c838-45e6-be59-d6fd0d208bc8" providerId="ADAL" clId="{DBE0F76A-AFEE-AC44-BA32-16BF03539868}" dt="2023-02-16T13:49:58.158" v="7760"/>
          <ac:spMkLst>
            <pc:docMk/>
            <pc:sldMk cId="1702199255" sldId="1591"/>
            <ac:spMk id="6" creationId="{371ECC60-3121-BAB4-3727-6C1E6516E675}"/>
          </ac:spMkLst>
        </pc:spChg>
        <pc:spChg chg="mod">
          <ac:chgData name="Daniel Khashabi" userId="62390808-c838-45e6-be59-d6fd0d208bc8" providerId="ADAL" clId="{DBE0F76A-AFEE-AC44-BA32-16BF03539868}" dt="2023-02-16T13:49:58.158" v="7760"/>
          <ac:spMkLst>
            <pc:docMk/>
            <pc:sldMk cId="1702199255" sldId="1591"/>
            <ac:spMk id="7" creationId="{A7CD14D7-5641-2070-217C-07C882A34C6D}"/>
          </ac:spMkLst>
        </pc:spChg>
        <pc:spChg chg="mod">
          <ac:chgData name="Daniel Khashabi" userId="62390808-c838-45e6-be59-d6fd0d208bc8" providerId="ADAL" clId="{DBE0F76A-AFEE-AC44-BA32-16BF03539868}" dt="2023-02-16T13:49:58.158" v="7760"/>
          <ac:spMkLst>
            <pc:docMk/>
            <pc:sldMk cId="1702199255" sldId="1591"/>
            <ac:spMk id="13" creationId="{75C1D8C4-972A-5A77-2D3B-1AFB41F0618F}"/>
          </ac:spMkLst>
        </pc:spChg>
        <pc:spChg chg="mod">
          <ac:chgData name="Daniel Khashabi" userId="62390808-c838-45e6-be59-d6fd0d208bc8" providerId="ADAL" clId="{DBE0F76A-AFEE-AC44-BA32-16BF03539868}" dt="2023-02-16T13:49:58.158" v="7760"/>
          <ac:spMkLst>
            <pc:docMk/>
            <pc:sldMk cId="1702199255" sldId="1591"/>
            <ac:spMk id="14" creationId="{F73CA4E6-C56C-5510-E249-D4099B3136DB}"/>
          </ac:spMkLst>
        </pc:spChg>
        <pc:spChg chg="mod">
          <ac:chgData name="Daniel Khashabi" userId="62390808-c838-45e6-be59-d6fd0d208bc8" providerId="ADAL" clId="{DBE0F76A-AFEE-AC44-BA32-16BF03539868}" dt="2023-02-16T13:49:58.158" v="7760"/>
          <ac:spMkLst>
            <pc:docMk/>
            <pc:sldMk cId="1702199255" sldId="1591"/>
            <ac:spMk id="16" creationId="{D7D3356C-9DCB-B04B-F6FD-7436880A9C17}"/>
          </ac:spMkLst>
        </pc:spChg>
        <pc:spChg chg="mod">
          <ac:chgData name="Daniel Khashabi" userId="62390808-c838-45e6-be59-d6fd0d208bc8" providerId="ADAL" clId="{DBE0F76A-AFEE-AC44-BA32-16BF03539868}" dt="2023-02-16T13:49:58.158" v="7760"/>
          <ac:spMkLst>
            <pc:docMk/>
            <pc:sldMk cId="1702199255" sldId="1591"/>
            <ac:spMk id="17" creationId="{0367986B-D077-29AC-E209-B03836DA5B7C}"/>
          </ac:spMkLst>
        </pc:spChg>
        <pc:spChg chg="mod">
          <ac:chgData name="Daniel Khashabi" userId="62390808-c838-45e6-be59-d6fd0d208bc8" providerId="ADAL" clId="{DBE0F76A-AFEE-AC44-BA32-16BF03539868}" dt="2023-02-16T13:49:58.158" v="7760"/>
          <ac:spMkLst>
            <pc:docMk/>
            <pc:sldMk cId="1702199255" sldId="1591"/>
            <ac:spMk id="18" creationId="{46F2F879-D123-EB66-88C3-B8CC432830EA}"/>
          </ac:spMkLst>
        </pc:spChg>
        <pc:spChg chg="mod">
          <ac:chgData name="Daniel Khashabi" userId="62390808-c838-45e6-be59-d6fd0d208bc8" providerId="ADAL" clId="{DBE0F76A-AFEE-AC44-BA32-16BF03539868}" dt="2023-02-16T13:49:58.158" v="7760"/>
          <ac:spMkLst>
            <pc:docMk/>
            <pc:sldMk cId="1702199255" sldId="1591"/>
            <ac:spMk id="19" creationId="{0A52839E-F750-F781-9053-F608C5372B48}"/>
          </ac:spMkLst>
        </pc:spChg>
        <pc:spChg chg="mod">
          <ac:chgData name="Daniel Khashabi" userId="62390808-c838-45e6-be59-d6fd0d208bc8" providerId="ADAL" clId="{DBE0F76A-AFEE-AC44-BA32-16BF03539868}" dt="2023-02-16T13:49:58.158" v="7760"/>
          <ac:spMkLst>
            <pc:docMk/>
            <pc:sldMk cId="1702199255" sldId="1591"/>
            <ac:spMk id="20" creationId="{5A6D7D52-1C88-91A2-960F-5867EB2C9A99}"/>
          </ac:spMkLst>
        </pc:spChg>
        <pc:spChg chg="mod">
          <ac:chgData name="Daniel Khashabi" userId="62390808-c838-45e6-be59-d6fd0d208bc8" providerId="ADAL" clId="{DBE0F76A-AFEE-AC44-BA32-16BF03539868}" dt="2023-02-16T13:49:58.158" v="7760"/>
          <ac:spMkLst>
            <pc:docMk/>
            <pc:sldMk cId="1702199255" sldId="1591"/>
            <ac:spMk id="21" creationId="{CF1D3F26-3BCE-1594-7029-B0C27ACEE9D4}"/>
          </ac:spMkLst>
        </pc:spChg>
        <pc:spChg chg="mod">
          <ac:chgData name="Daniel Khashabi" userId="62390808-c838-45e6-be59-d6fd0d208bc8" providerId="ADAL" clId="{DBE0F76A-AFEE-AC44-BA32-16BF03539868}" dt="2023-02-16T13:49:58.158" v="7760"/>
          <ac:spMkLst>
            <pc:docMk/>
            <pc:sldMk cId="1702199255" sldId="1591"/>
            <ac:spMk id="22" creationId="{C43116D2-0394-BAE8-E2B2-1DF487D34A2B}"/>
          </ac:spMkLst>
        </pc:spChg>
        <pc:spChg chg="mod">
          <ac:chgData name="Daniel Khashabi" userId="62390808-c838-45e6-be59-d6fd0d208bc8" providerId="ADAL" clId="{DBE0F76A-AFEE-AC44-BA32-16BF03539868}" dt="2023-02-16T13:49:58.158" v="7760"/>
          <ac:spMkLst>
            <pc:docMk/>
            <pc:sldMk cId="1702199255" sldId="1591"/>
            <ac:spMk id="23" creationId="{16C3FAB2-83D3-02D5-40E9-87178CC3AFB6}"/>
          </ac:spMkLst>
        </pc:spChg>
        <pc:spChg chg="mod">
          <ac:chgData name="Daniel Khashabi" userId="62390808-c838-45e6-be59-d6fd0d208bc8" providerId="ADAL" clId="{DBE0F76A-AFEE-AC44-BA32-16BF03539868}" dt="2023-02-16T13:49:58.158" v="7760"/>
          <ac:spMkLst>
            <pc:docMk/>
            <pc:sldMk cId="1702199255" sldId="1591"/>
            <ac:spMk id="24" creationId="{05E205CB-22EB-F588-2CC6-4F05B130ED2A}"/>
          </ac:spMkLst>
        </pc:spChg>
        <pc:spChg chg="mod">
          <ac:chgData name="Daniel Khashabi" userId="62390808-c838-45e6-be59-d6fd0d208bc8" providerId="ADAL" clId="{DBE0F76A-AFEE-AC44-BA32-16BF03539868}" dt="2023-02-16T13:49:58.158" v="7760"/>
          <ac:spMkLst>
            <pc:docMk/>
            <pc:sldMk cId="1702199255" sldId="1591"/>
            <ac:spMk id="25" creationId="{04E53C9D-9A2B-2ACB-37DC-D96C7FBB208A}"/>
          </ac:spMkLst>
        </pc:spChg>
        <pc:spChg chg="mod">
          <ac:chgData name="Daniel Khashabi" userId="62390808-c838-45e6-be59-d6fd0d208bc8" providerId="ADAL" clId="{DBE0F76A-AFEE-AC44-BA32-16BF03539868}" dt="2023-02-16T13:49:58.158" v="7760"/>
          <ac:spMkLst>
            <pc:docMk/>
            <pc:sldMk cId="1702199255" sldId="1591"/>
            <ac:spMk id="26" creationId="{267903E6-C090-581A-A272-C7526C311746}"/>
          </ac:spMkLst>
        </pc:spChg>
        <pc:spChg chg="mod">
          <ac:chgData name="Daniel Khashabi" userId="62390808-c838-45e6-be59-d6fd0d208bc8" providerId="ADAL" clId="{DBE0F76A-AFEE-AC44-BA32-16BF03539868}" dt="2023-02-16T13:49:58.158" v="7760"/>
          <ac:spMkLst>
            <pc:docMk/>
            <pc:sldMk cId="1702199255" sldId="1591"/>
            <ac:spMk id="27" creationId="{E1DCBDE3-6F0C-2E76-B9C4-2F2969B4115F}"/>
          </ac:spMkLst>
        </pc:spChg>
        <pc:spChg chg="mod">
          <ac:chgData name="Daniel Khashabi" userId="62390808-c838-45e6-be59-d6fd0d208bc8" providerId="ADAL" clId="{DBE0F76A-AFEE-AC44-BA32-16BF03539868}" dt="2023-02-16T13:49:58.158" v="7760"/>
          <ac:spMkLst>
            <pc:docMk/>
            <pc:sldMk cId="1702199255" sldId="1591"/>
            <ac:spMk id="28" creationId="{C2833DC6-8054-53AE-45E9-F84D1148BB3B}"/>
          </ac:spMkLst>
        </pc:spChg>
        <pc:spChg chg="mod">
          <ac:chgData name="Daniel Khashabi" userId="62390808-c838-45e6-be59-d6fd0d208bc8" providerId="ADAL" clId="{DBE0F76A-AFEE-AC44-BA32-16BF03539868}" dt="2023-02-16T13:49:58.158" v="7760"/>
          <ac:spMkLst>
            <pc:docMk/>
            <pc:sldMk cId="1702199255" sldId="1591"/>
            <ac:spMk id="29" creationId="{D2FFBA68-8B70-810E-BF8E-A5ABD9FCD255}"/>
          </ac:spMkLst>
        </pc:spChg>
        <pc:spChg chg="mod">
          <ac:chgData name="Daniel Khashabi" userId="62390808-c838-45e6-be59-d6fd0d208bc8" providerId="ADAL" clId="{DBE0F76A-AFEE-AC44-BA32-16BF03539868}" dt="2023-02-16T13:49:58.158" v="7760"/>
          <ac:spMkLst>
            <pc:docMk/>
            <pc:sldMk cId="1702199255" sldId="1591"/>
            <ac:spMk id="30" creationId="{23D4987A-C15C-6BB4-B390-F7D3F23D0F0B}"/>
          </ac:spMkLst>
        </pc:spChg>
        <pc:spChg chg="mod">
          <ac:chgData name="Daniel Khashabi" userId="62390808-c838-45e6-be59-d6fd0d208bc8" providerId="ADAL" clId="{DBE0F76A-AFEE-AC44-BA32-16BF03539868}" dt="2023-02-16T13:49:58.158" v="7760"/>
          <ac:spMkLst>
            <pc:docMk/>
            <pc:sldMk cId="1702199255" sldId="1591"/>
            <ac:spMk id="31" creationId="{222D58FD-38BF-0332-B1DB-3D9B3CF8C324}"/>
          </ac:spMkLst>
        </pc:spChg>
        <pc:spChg chg="mod">
          <ac:chgData name="Daniel Khashabi" userId="62390808-c838-45e6-be59-d6fd0d208bc8" providerId="ADAL" clId="{DBE0F76A-AFEE-AC44-BA32-16BF03539868}" dt="2023-02-16T13:49:58.158" v="7760"/>
          <ac:spMkLst>
            <pc:docMk/>
            <pc:sldMk cId="1702199255" sldId="1591"/>
            <ac:spMk id="32" creationId="{3D9B550C-5C5C-EA2A-19CB-C55D3B55D6BB}"/>
          </ac:spMkLst>
        </pc:spChg>
        <pc:spChg chg="mod">
          <ac:chgData name="Daniel Khashabi" userId="62390808-c838-45e6-be59-d6fd0d208bc8" providerId="ADAL" clId="{DBE0F76A-AFEE-AC44-BA32-16BF03539868}" dt="2023-02-16T13:49:58.158" v="7760"/>
          <ac:spMkLst>
            <pc:docMk/>
            <pc:sldMk cId="1702199255" sldId="1591"/>
            <ac:spMk id="33" creationId="{A94D29D5-EBE0-DE37-DF75-D415B4711DCD}"/>
          </ac:spMkLst>
        </pc:spChg>
        <pc:spChg chg="mod">
          <ac:chgData name="Daniel Khashabi" userId="62390808-c838-45e6-be59-d6fd0d208bc8" providerId="ADAL" clId="{DBE0F76A-AFEE-AC44-BA32-16BF03539868}" dt="2023-02-16T13:49:58.158" v="7760"/>
          <ac:spMkLst>
            <pc:docMk/>
            <pc:sldMk cId="1702199255" sldId="1591"/>
            <ac:spMk id="34" creationId="{86A79D9C-D422-35BB-E99D-155AFD230793}"/>
          </ac:spMkLst>
        </pc:spChg>
        <pc:spChg chg="mod">
          <ac:chgData name="Daniel Khashabi" userId="62390808-c838-45e6-be59-d6fd0d208bc8" providerId="ADAL" clId="{DBE0F76A-AFEE-AC44-BA32-16BF03539868}" dt="2023-02-16T13:49:58.158" v="7760"/>
          <ac:spMkLst>
            <pc:docMk/>
            <pc:sldMk cId="1702199255" sldId="1591"/>
            <ac:spMk id="35" creationId="{C9F9BACB-8C1C-F335-A1BE-D25A26F84721}"/>
          </ac:spMkLst>
        </pc:spChg>
        <pc:spChg chg="mod">
          <ac:chgData name="Daniel Khashabi" userId="62390808-c838-45e6-be59-d6fd0d208bc8" providerId="ADAL" clId="{DBE0F76A-AFEE-AC44-BA32-16BF03539868}" dt="2023-02-16T13:49:58.158" v="7760"/>
          <ac:spMkLst>
            <pc:docMk/>
            <pc:sldMk cId="1702199255" sldId="1591"/>
            <ac:spMk id="36" creationId="{6921B33C-19F6-9C97-03F2-5299DA553437}"/>
          </ac:spMkLst>
        </pc:spChg>
        <pc:spChg chg="mod">
          <ac:chgData name="Daniel Khashabi" userId="62390808-c838-45e6-be59-d6fd0d208bc8" providerId="ADAL" clId="{DBE0F76A-AFEE-AC44-BA32-16BF03539868}" dt="2023-02-16T13:49:58.158" v="7760"/>
          <ac:spMkLst>
            <pc:docMk/>
            <pc:sldMk cId="1702199255" sldId="1591"/>
            <ac:spMk id="37" creationId="{9C6C0A74-FB04-2DE7-B08D-C9075845B58D}"/>
          </ac:spMkLst>
        </pc:spChg>
        <pc:spChg chg="mod">
          <ac:chgData name="Daniel Khashabi" userId="62390808-c838-45e6-be59-d6fd0d208bc8" providerId="ADAL" clId="{DBE0F76A-AFEE-AC44-BA32-16BF03539868}" dt="2023-02-16T13:49:58.158" v="7760"/>
          <ac:spMkLst>
            <pc:docMk/>
            <pc:sldMk cId="1702199255" sldId="1591"/>
            <ac:spMk id="38" creationId="{436880A2-4C6B-00BD-C323-89A49837A427}"/>
          </ac:spMkLst>
        </pc:spChg>
        <pc:spChg chg="mod">
          <ac:chgData name="Daniel Khashabi" userId="62390808-c838-45e6-be59-d6fd0d208bc8" providerId="ADAL" clId="{DBE0F76A-AFEE-AC44-BA32-16BF03539868}" dt="2023-02-16T13:49:58.158" v="7760"/>
          <ac:spMkLst>
            <pc:docMk/>
            <pc:sldMk cId="1702199255" sldId="1591"/>
            <ac:spMk id="39" creationId="{0FEBF1E1-73D6-79E3-2D6C-622816881472}"/>
          </ac:spMkLst>
        </pc:spChg>
        <pc:spChg chg="mod">
          <ac:chgData name="Daniel Khashabi" userId="62390808-c838-45e6-be59-d6fd0d208bc8" providerId="ADAL" clId="{DBE0F76A-AFEE-AC44-BA32-16BF03539868}" dt="2023-02-16T13:49:58.158" v="7760"/>
          <ac:spMkLst>
            <pc:docMk/>
            <pc:sldMk cId="1702199255" sldId="1591"/>
            <ac:spMk id="40" creationId="{130C8D2D-5903-DCB6-C3C4-660F42BB2479}"/>
          </ac:spMkLst>
        </pc:spChg>
        <pc:spChg chg="mod">
          <ac:chgData name="Daniel Khashabi" userId="62390808-c838-45e6-be59-d6fd0d208bc8" providerId="ADAL" clId="{DBE0F76A-AFEE-AC44-BA32-16BF03539868}" dt="2023-02-16T13:49:58.158" v="7760"/>
          <ac:spMkLst>
            <pc:docMk/>
            <pc:sldMk cId="1702199255" sldId="1591"/>
            <ac:spMk id="41" creationId="{8589FEB8-862E-A1DA-61B7-E7D07B0113D9}"/>
          </ac:spMkLst>
        </pc:spChg>
        <pc:spChg chg="mod">
          <ac:chgData name="Daniel Khashabi" userId="62390808-c838-45e6-be59-d6fd0d208bc8" providerId="ADAL" clId="{DBE0F76A-AFEE-AC44-BA32-16BF03539868}" dt="2023-02-16T13:49:58.158" v="7760"/>
          <ac:spMkLst>
            <pc:docMk/>
            <pc:sldMk cId="1702199255" sldId="1591"/>
            <ac:spMk id="42" creationId="{AFCD7BC4-2118-382B-780D-9F810EFA1DD0}"/>
          </ac:spMkLst>
        </pc:spChg>
        <pc:spChg chg="mod">
          <ac:chgData name="Daniel Khashabi" userId="62390808-c838-45e6-be59-d6fd0d208bc8" providerId="ADAL" clId="{DBE0F76A-AFEE-AC44-BA32-16BF03539868}" dt="2023-02-16T13:49:58.158" v="7760"/>
          <ac:spMkLst>
            <pc:docMk/>
            <pc:sldMk cId="1702199255" sldId="1591"/>
            <ac:spMk id="43" creationId="{FD881431-047E-3B99-EFDD-B3AE61539168}"/>
          </ac:spMkLst>
        </pc:spChg>
        <pc:spChg chg="mod">
          <ac:chgData name="Daniel Khashabi" userId="62390808-c838-45e6-be59-d6fd0d208bc8" providerId="ADAL" clId="{DBE0F76A-AFEE-AC44-BA32-16BF03539868}" dt="2023-02-16T13:49:58.158" v="7760"/>
          <ac:spMkLst>
            <pc:docMk/>
            <pc:sldMk cId="1702199255" sldId="1591"/>
            <ac:spMk id="51" creationId="{F599804E-8736-BAE5-493A-FF150EC0794B}"/>
          </ac:spMkLst>
        </pc:spChg>
        <pc:spChg chg="mod">
          <ac:chgData name="Daniel Khashabi" userId="62390808-c838-45e6-be59-d6fd0d208bc8" providerId="ADAL" clId="{DBE0F76A-AFEE-AC44-BA32-16BF03539868}" dt="2023-02-16T13:49:58.158" v="7760"/>
          <ac:spMkLst>
            <pc:docMk/>
            <pc:sldMk cId="1702199255" sldId="1591"/>
            <ac:spMk id="52" creationId="{9DB59967-D645-D554-0821-21BFCDAB5326}"/>
          </ac:spMkLst>
        </pc:spChg>
        <pc:spChg chg="mod">
          <ac:chgData name="Daniel Khashabi" userId="62390808-c838-45e6-be59-d6fd0d208bc8" providerId="ADAL" clId="{DBE0F76A-AFEE-AC44-BA32-16BF03539868}" dt="2023-02-16T13:49:58.158" v="7760"/>
          <ac:spMkLst>
            <pc:docMk/>
            <pc:sldMk cId="1702199255" sldId="1591"/>
            <ac:spMk id="55" creationId="{513440BE-D529-CC5E-94EF-C7A9C896516C}"/>
          </ac:spMkLst>
        </pc:spChg>
        <pc:spChg chg="mod">
          <ac:chgData name="Daniel Khashabi" userId="62390808-c838-45e6-be59-d6fd0d208bc8" providerId="ADAL" clId="{DBE0F76A-AFEE-AC44-BA32-16BF03539868}" dt="2023-02-16T13:49:58.158" v="7760"/>
          <ac:spMkLst>
            <pc:docMk/>
            <pc:sldMk cId="1702199255" sldId="1591"/>
            <ac:spMk id="60" creationId="{22E14FD0-5BB1-AFB3-FFFA-1486DBDD087D}"/>
          </ac:spMkLst>
        </pc:spChg>
        <pc:spChg chg="mod">
          <ac:chgData name="Daniel Khashabi" userId="62390808-c838-45e6-be59-d6fd0d208bc8" providerId="ADAL" clId="{DBE0F76A-AFEE-AC44-BA32-16BF03539868}" dt="2023-02-16T13:49:58.158" v="7760"/>
          <ac:spMkLst>
            <pc:docMk/>
            <pc:sldMk cId="1702199255" sldId="1591"/>
            <ac:spMk id="63" creationId="{8E72FF81-D77A-B815-C79E-A5780206B4AD}"/>
          </ac:spMkLst>
        </pc:spChg>
        <pc:spChg chg="mod">
          <ac:chgData name="Daniel Khashabi" userId="62390808-c838-45e6-be59-d6fd0d208bc8" providerId="ADAL" clId="{DBE0F76A-AFEE-AC44-BA32-16BF03539868}" dt="2023-02-16T13:49:58.158" v="7760"/>
          <ac:spMkLst>
            <pc:docMk/>
            <pc:sldMk cId="1702199255" sldId="1591"/>
            <ac:spMk id="65" creationId="{061202E6-CA51-43AA-51EC-91061F1D143F}"/>
          </ac:spMkLst>
        </pc:spChg>
        <pc:spChg chg="mod">
          <ac:chgData name="Daniel Khashabi" userId="62390808-c838-45e6-be59-d6fd0d208bc8" providerId="ADAL" clId="{DBE0F76A-AFEE-AC44-BA32-16BF03539868}" dt="2023-02-16T13:49:58.158" v="7760"/>
          <ac:spMkLst>
            <pc:docMk/>
            <pc:sldMk cId="1702199255" sldId="1591"/>
            <ac:spMk id="66" creationId="{2E441058-38B6-B503-473E-A72E479C8C29}"/>
          </ac:spMkLst>
        </pc:spChg>
        <pc:spChg chg="mod">
          <ac:chgData name="Daniel Khashabi" userId="62390808-c838-45e6-be59-d6fd0d208bc8" providerId="ADAL" clId="{DBE0F76A-AFEE-AC44-BA32-16BF03539868}" dt="2023-02-16T13:49:58.158" v="7760"/>
          <ac:spMkLst>
            <pc:docMk/>
            <pc:sldMk cId="1702199255" sldId="1591"/>
            <ac:spMk id="73" creationId="{C6AA181B-2B5F-20E6-0D45-36F81704818E}"/>
          </ac:spMkLst>
        </pc:spChg>
        <pc:spChg chg="mod">
          <ac:chgData name="Daniel Khashabi" userId="62390808-c838-45e6-be59-d6fd0d208bc8" providerId="ADAL" clId="{DBE0F76A-AFEE-AC44-BA32-16BF03539868}" dt="2023-02-16T13:49:58.158" v="7760"/>
          <ac:spMkLst>
            <pc:docMk/>
            <pc:sldMk cId="1702199255" sldId="1591"/>
            <ac:spMk id="74" creationId="{14CDBCB8-82EA-601B-CDF8-AC2AA6498165}"/>
          </ac:spMkLst>
        </pc:spChg>
        <pc:spChg chg="mod">
          <ac:chgData name="Daniel Khashabi" userId="62390808-c838-45e6-be59-d6fd0d208bc8" providerId="ADAL" clId="{DBE0F76A-AFEE-AC44-BA32-16BF03539868}" dt="2023-02-16T13:49:58.158" v="7760"/>
          <ac:spMkLst>
            <pc:docMk/>
            <pc:sldMk cId="1702199255" sldId="1591"/>
            <ac:spMk id="77" creationId="{ECBD63D3-ED4E-6989-4320-69966C7669ED}"/>
          </ac:spMkLst>
        </pc:spChg>
        <pc:spChg chg="mod">
          <ac:chgData name="Daniel Khashabi" userId="62390808-c838-45e6-be59-d6fd0d208bc8" providerId="ADAL" clId="{DBE0F76A-AFEE-AC44-BA32-16BF03539868}" dt="2023-02-16T13:49:58.158" v="7760"/>
          <ac:spMkLst>
            <pc:docMk/>
            <pc:sldMk cId="1702199255" sldId="1591"/>
            <ac:spMk id="82" creationId="{3FA1E966-021B-DCAC-F5D8-DB5B411D2312}"/>
          </ac:spMkLst>
        </pc:spChg>
        <pc:spChg chg="mod">
          <ac:chgData name="Daniel Khashabi" userId="62390808-c838-45e6-be59-d6fd0d208bc8" providerId="ADAL" clId="{DBE0F76A-AFEE-AC44-BA32-16BF03539868}" dt="2023-02-16T13:49:58.158" v="7760"/>
          <ac:spMkLst>
            <pc:docMk/>
            <pc:sldMk cId="1702199255" sldId="1591"/>
            <ac:spMk id="84" creationId="{0BD34000-D330-9DD6-6009-2C98A5699FE7}"/>
          </ac:spMkLst>
        </pc:spChg>
        <pc:spChg chg="mod">
          <ac:chgData name="Daniel Khashabi" userId="62390808-c838-45e6-be59-d6fd0d208bc8" providerId="ADAL" clId="{DBE0F76A-AFEE-AC44-BA32-16BF03539868}" dt="2023-02-16T13:49:58.158" v="7760"/>
          <ac:spMkLst>
            <pc:docMk/>
            <pc:sldMk cId="1702199255" sldId="1591"/>
            <ac:spMk id="96" creationId="{82A38D17-D7D0-5236-CFDF-A12B795A49CF}"/>
          </ac:spMkLst>
        </pc:spChg>
        <pc:spChg chg="mod">
          <ac:chgData name="Daniel Khashabi" userId="62390808-c838-45e6-be59-d6fd0d208bc8" providerId="ADAL" clId="{DBE0F76A-AFEE-AC44-BA32-16BF03539868}" dt="2023-02-16T13:49:58.158" v="7760"/>
          <ac:spMkLst>
            <pc:docMk/>
            <pc:sldMk cId="1702199255" sldId="1591"/>
            <ac:spMk id="97" creationId="{9BA33CBF-8CE9-F845-242C-8CE777AD226D}"/>
          </ac:spMkLst>
        </pc:spChg>
        <pc:spChg chg="mod">
          <ac:chgData name="Daniel Khashabi" userId="62390808-c838-45e6-be59-d6fd0d208bc8" providerId="ADAL" clId="{DBE0F76A-AFEE-AC44-BA32-16BF03539868}" dt="2023-02-16T13:49:58.158" v="7760"/>
          <ac:spMkLst>
            <pc:docMk/>
            <pc:sldMk cId="1702199255" sldId="1591"/>
            <ac:spMk id="100" creationId="{5CDDCBD5-640D-22BE-D099-7570C7233264}"/>
          </ac:spMkLst>
        </pc:spChg>
        <pc:spChg chg="mod">
          <ac:chgData name="Daniel Khashabi" userId="62390808-c838-45e6-be59-d6fd0d208bc8" providerId="ADAL" clId="{DBE0F76A-AFEE-AC44-BA32-16BF03539868}" dt="2023-02-16T13:49:58.158" v="7760"/>
          <ac:spMkLst>
            <pc:docMk/>
            <pc:sldMk cId="1702199255" sldId="1591"/>
            <ac:spMk id="101" creationId="{9D415FD6-7895-306D-9414-0C307E297B01}"/>
          </ac:spMkLst>
        </pc:spChg>
        <pc:spChg chg="mod">
          <ac:chgData name="Daniel Khashabi" userId="62390808-c838-45e6-be59-d6fd0d208bc8" providerId="ADAL" clId="{DBE0F76A-AFEE-AC44-BA32-16BF03539868}" dt="2023-02-16T13:49:58.158" v="7760"/>
          <ac:spMkLst>
            <pc:docMk/>
            <pc:sldMk cId="1702199255" sldId="1591"/>
            <ac:spMk id="107" creationId="{9196A0DC-8429-2BE3-545B-57F9ED81BC4B}"/>
          </ac:spMkLst>
        </pc:spChg>
        <pc:spChg chg="mod">
          <ac:chgData name="Daniel Khashabi" userId="62390808-c838-45e6-be59-d6fd0d208bc8" providerId="ADAL" clId="{DBE0F76A-AFEE-AC44-BA32-16BF03539868}" dt="2023-02-16T13:49:58.158" v="7760"/>
          <ac:spMkLst>
            <pc:docMk/>
            <pc:sldMk cId="1702199255" sldId="1591"/>
            <ac:spMk id="113" creationId="{B1667AA8-6706-B8C3-7F7F-74FF1EC30E0C}"/>
          </ac:spMkLst>
        </pc:spChg>
        <pc:spChg chg="mod">
          <ac:chgData name="Daniel Khashabi" userId="62390808-c838-45e6-be59-d6fd0d208bc8" providerId="ADAL" clId="{DBE0F76A-AFEE-AC44-BA32-16BF03539868}" dt="2023-02-16T13:49:58.158" v="7760"/>
          <ac:spMkLst>
            <pc:docMk/>
            <pc:sldMk cId="1702199255" sldId="1591"/>
            <ac:spMk id="114" creationId="{E56949DF-BD7D-72E8-142A-F641CAB1F762}"/>
          </ac:spMkLst>
        </pc:spChg>
        <pc:spChg chg="mod">
          <ac:chgData name="Daniel Khashabi" userId="62390808-c838-45e6-be59-d6fd0d208bc8" providerId="ADAL" clId="{DBE0F76A-AFEE-AC44-BA32-16BF03539868}" dt="2023-02-16T13:49:58.158" v="7760"/>
          <ac:spMkLst>
            <pc:docMk/>
            <pc:sldMk cId="1702199255" sldId="1591"/>
            <ac:spMk id="117" creationId="{0222F006-D53E-60E8-070D-09EA42DC009F}"/>
          </ac:spMkLst>
        </pc:spChg>
        <pc:spChg chg="mod">
          <ac:chgData name="Daniel Khashabi" userId="62390808-c838-45e6-be59-d6fd0d208bc8" providerId="ADAL" clId="{DBE0F76A-AFEE-AC44-BA32-16BF03539868}" dt="2023-02-16T13:49:58.158" v="7760"/>
          <ac:spMkLst>
            <pc:docMk/>
            <pc:sldMk cId="1702199255" sldId="1591"/>
            <ac:spMk id="124" creationId="{A444E496-5EB0-82DB-C66E-9FBD29B6B9B4}"/>
          </ac:spMkLst>
        </pc:spChg>
        <pc:spChg chg="mod">
          <ac:chgData name="Daniel Khashabi" userId="62390808-c838-45e6-be59-d6fd0d208bc8" providerId="ADAL" clId="{DBE0F76A-AFEE-AC44-BA32-16BF03539868}" dt="2023-02-16T13:49:58.158" v="7760"/>
          <ac:spMkLst>
            <pc:docMk/>
            <pc:sldMk cId="1702199255" sldId="1591"/>
            <ac:spMk id="128" creationId="{F3EC8C04-6953-E090-D54E-B457D30FF5EB}"/>
          </ac:spMkLst>
        </pc:spChg>
        <pc:spChg chg="mod">
          <ac:chgData name="Daniel Khashabi" userId="62390808-c838-45e6-be59-d6fd0d208bc8" providerId="ADAL" clId="{DBE0F76A-AFEE-AC44-BA32-16BF03539868}" dt="2023-02-16T13:49:58.158" v="7760"/>
          <ac:spMkLst>
            <pc:docMk/>
            <pc:sldMk cId="1702199255" sldId="1591"/>
            <ac:spMk id="129" creationId="{0711A3F9-F191-760F-5534-56E55E5AEE13}"/>
          </ac:spMkLst>
        </pc:spChg>
        <pc:spChg chg="mod">
          <ac:chgData name="Daniel Khashabi" userId="62390808-c838-45e6-be59-d6fd0d208bc8" providerId="ADAL" clId="{DBE0F76A-AFEE-AC44-BA32-16BF03539868}" dt="2023-02-16T13:49:58.158" v="7760"/>
          <ac:spMkLst>
            <pc:docMk/>
            <pc:sldMk cId="1702199255" sldId="1591"/>
            <ac:spMk id="131" creationId="{DBDA3B3A-E776-90C5-47CD-A263D1EB9756}"/>
          </ac:spMkLst>
        </pc:spChg>
        <pc:spChg chg="mod">
          <ac:chgData name="Daniel Khashabi" userId="62390808-c838-45e6-be59-d6fd0d208bc8" providerId="ADAL" clId="{DBE0F76A-AFEE-AC44-BA32-16BF03539868}" dt="2023-02-16T13:49:58.158" v="7760"/>
          <ac:spMkLst>
            <pc:docMk/>
            <pc:sldMk cId="1702199255" sldId="1591"/>
            <ac:spMk id="132" creationId="{122EE574-94D4-BBB1-C593-480598E9DAD6}"/>
          </ac:spMkLst>
        </pc:spChg>
      </pc:sldChg>
      <pc:sldChg chg="modSp mod modNotes">
        <pc:chgData name="Daniel Khashabi" userId="62390808-c838-45e6-be59-d6fd0d208bc8" providerId="ADAL" clId="{DBE0F76A-AFEE-AC44-BA32-16BF03539868}" dt="2023-02-16T15:52:53.328" v="8399" actId="20577"/>
        <pc:sldMkLst>
          <pc:docMk/>
          <pc:sldMk cId="2994308362" sldId="1592"/>
        </pc:sldMkLst>
        <pc:spChg chg="mod">
          <ac:chgData name="Daniel Khashabi" userId="62390808-c838-45e6-be59-d6fd0d208bc8" providerId="ADAL" clId="{DBE0F76A-AFEE-AC44-BA32-16BF03539868}" dt="2023-02-16T15:52:53.328" v="8399" actId="20577"/>
          <ac:spMkLst>
            <pc:docMk/>
            <pc:sldMk cId="2994308362" sldId="1592"/>
            <ac:spMk id="2" creationId="{906B59F0-692C-2368-AE20-C098BA977784}"/>
          </ac:spMkLst>
        </pc:spChg>
        <pc:spChg chg="mod">
          <ac:chgData name="Daniel Khashabi" userId="62390808-c838-45e6-be59-d6fd0d208bc8" providerId="ADAL" clId="{DBE0F76A-AFEE-AC44-BA32-16BF03539868}" dt="2023-02-16T13:49:58.158" v="7760"/>
          <ac:spMkLst>
            <pc:docMk/>
            <pc:sldMk cId="2994308362" sldId="1592"/>
            <ac:spMk id="4" creationId="{AF4EF17E-671C-E8AD-2C71-B6C0D2356491}"/>
          </ac:spMkLst>
        </pc:spChg>
        <pc:spChg chg="mod">
          <ac:chgData name="Daniel Khashabi" userId="62390808-c838-45e6-be59-d6fd0d208bc8" providerId="ADAL" clId="{DBE0F76A-AFEE-AC44-BA32-16BF03539868}" dt="2023-02-16T13:49:58.158" v="7760"/>
          <ac:spMkLst>
            <pc:docMk/>
            <pc:sldMk cId="2994308362" sldId="1592"/>
            <ac:spMk id="5" creationId="{17BCE07D-3C93-2864-E7D9-EE1C55949E53}"/>
          </ac:spMkLst>
        </pc:spChg>
        <pc:spChg chg="mod">
          <ac:chgData name="Daniel Khashabi" userId="62390808-c838-45e6-be59-d6fd0d208bc8" providerId="ADAL" clId="{DBE0F76A-AFEE-AC44-BA32-16BF03539868}" dt="2023-02-16T13:49:58.158" v="7760"/>
          <ac:spMkLst>
            <pc:docMk/>
            <pc:sldMk cId="2994308362" sldId="1592"/>
            <ac:spMk id="8" creationId="{B05AF2D4-03C1-697C-C1CC-87226D4B5936}"/>
          </ac:spMkLst>
        </pc:spChg>
      </pc:sldChg>
      <pc:sldChg chg="modSp">
        <pc:chgData name="Daniel Khashabi" userId="62390808-c838-45e6-be59-d6fd0d208bc8" providerId="ADAL" clId="{DBE0F76A-AFEE-AC44-BA32-16BF03539868}" dt="2023-02-16T13:49:58.158" v="7760"/>
        <pc:sldMkLst>
          <pc:docMk/>
          <pc:sldMk cId="3916839582" sldId="1593"/>
        </pc:sldMkLst>
        <pc:spChg chg="mod">
          <ac:chgData name="Daniel Khashabi" userId="62390808-c838-45e6-be59-d6fd0d208bc8" providerId="ADAL" clId="{DBE0F76A-AFEE-AC44-BA32-16BF03539868}" dt="2023-02-16T13:49:58.158" v="7760"/>
          <ac:spMkLst>
            <pc:docMk/>
            <pc:sldMk cId="3916839582" sldId="1593"/>
            <ac:spMk id="4" creationId="{AF4EF17E-671C-E8AD-2C71-B6C0D2356491}"/>
          </ac:spMkLst>
        </pc:spChg>
        <pc:spChg chg="mod">
          <ac:chgData name="Daniel Khashabi" userId="62390808-c838-45e6-be59-d6fd0d208bc8" providerId="ADAL" clId="{DBE0F76A-AFEE-AC44-BA32-16BF03539868}" dt="2023-02-16T13:49:58.158" v="7760"/>
          <ac:spMkLst>
            <pc:docMk/>
            <pc:sldMk cId="3916839582" sldId="1593"/>
            <ac:spMk id="6" creationId="{AA5A8D1D-7041-6CC1-9D27-D69F6C062CAF}"/>
          </ac:spMkLst>
        </pc:spChg>
        <pc:spChg chg="mod">
          <ac:chgData name="Daniel Khashabi" userId="62390808-c838-45e6-be59-d6fd0d208bc8" providerId="ADAL" clId="{DBE0F76A-AFEE-AC44-BA32-16BF03539868}" dt="2023-02-16T13:49:58.158" v="7760"/>
          <ac:spMkLst>
            <pc:docMk/>
            <pc:sldMk cId="3916839582" sldId="1593"/>
            <ac:spMk id="8" creationId="{B05AF2D4-03C1-697C-C1CC-87226D4B5936}"/>
          </ac:spMkLst>
        </pc:spChg>
      </pc:sldChg>
      <pc:sldChg chg="add del">
        <pc:chgData name="Daniel Khashabi" userId="62390808-c838-45e6-be59-d6fd0d208bc8" providerId="ADAL" clId="{DBE0F76A-AFEE-AC44-BA32-16BF03539868}" dt="2023-02-14T19:07:09.035" v="6134" actId="2696"/>
        <pc:sldMkLst>
          <pc:docMk/>
          <pc:sldMk cId="3048944984" sldId="1595"/>
        </pc:sldMkLst>
      </pc:sldChg>
      <pc:sldChg chg="modSp modNotes">
        <pc:chgData name="Daniel Khashabi" userId="62390808-c838-45e6-be59-d6fd0d208bc8" providerId="ADAL" clId="{DBE0F76A-AFEE-AC44-BA32-16BF03539868}" dt="2023-02-16T13:49:58.158" v="7760"/>
        <pc:sldMkLst>
          <pc:docMk/>
          <pc:sldMk cId="2138389452" sldId="1597"/>
        </pc:sldMkLst>
        <pc:spChg chg="mod">
          <ac:chgData name="Daniel Khashabi" userId="62390808-c838-45e6-be59-d6fd0d208bc8" providerId="ADAL" clId="{DBE0F76A-AFEE-AC44-BA32-16BF03539868}" dt="2023-02-16T13:49:58.158" v="7760"/>
          <ac:spMkLst>
            <pc:docMk/>
            <pc:sldMk cId="2138389452" sldId="1597"/>
            <ac:spMk id="3" creationId="{B3651168-230B-6999-B5E7-80B44E76D5AB}"/>
          </ac:spMkLst>
        </pc:spChg>
        <pc:spChg chg="mod">
          <ac:chgData name="Daniel Khashabi" userId="62390808-c838-45e6-be59-d6fd0d208bc8" providerId="ADAL" clId="{DBE0F76A-AFEE-AC44-BA32-16BF03539868}" dt="2023-02-16T13:49:58.158" v="7760"/>
          <ac:spMkLst>
            <pc:docMk/>
            <pc:sldMk cId="2138389452" sldId="1597"/>
            <ac:spMk id="7" creationId="{3A86C3C1-45E6-0E64-CF9F-0BD8B700AF92}"/>
          </ac:spMkLst>
        </pc:spChg>
        <pc:spChg chg="mod">
          <ac:chgData name="Daniel Khashabi" userId="62390808-c838-45e6-be59-d6fd0d208bc8" providerId="ADAL" clId="{DBE0F76A-AFEE-AC44-BA32-16BF03539868}" dt="2023-02-16T13:49:58.158" v="7760"/>
          <ac:spMkLst>
            <pc:docMk/>
            <pc:sldMk cId="2138389452" sldId="1597"/>
            <ac:spMk id="127" creationId="{2F12DE1B-F45E-E0F9-93FD-EB559ED31C12}"/>
          </ac:spMkLst>
        </pc:spChg>
      </pc:sldChg>
      <pc:sldChg chg="addSp modSp mod ord">
        <pc:chgData name="Daniel Khashabi" userId="62390808-c838-45e6-be59-d6fd0d208bc8" providerId="ADAL" clId="{DBE0F76A-AFEE-AC44-BA32-16BF03539868}" dt="2023-02-16T16:52:34.058" v="9123"/>
        <pc:sldMkLst>
          <pc:docMk/>
          <pc:sldMk cId="1665568962" sldId="1601"/>
        </pc:sldMkLst>
        <pc:spChg chg="add mod">
          <ac:chgData name="Daniel Khashabi" userId="62390808-c838-45e6-be59-d6fd0d208bc8" providerId="ADAL" clId="{DBE0F76A-AFEE-AC44-BA32-16BF03539868}" dt="2023-02-16T16:52:34.058" v="9123"/>
          <ac:spMkLst>
            <pc:docMk/>
            <pc:sldMk cId="1665568962" sldId="1601"/>
            <ac:spMk id="2" creationId="{094235D4-B127-B36D-FB64-1C9518E89083}"/>
          </ac:spMkLst>
        </pc:spChg>
        <pc:spChg chg="add mod">
          <ac:chgData name="Daniel Khashabi" userId="62390808-c838-45e6-be59-d6fd0d208bc8" providerId="ADAL" clId="{DBE0F76A-AFEE-AC44-BA32-16BF03539868}" dt="2023-02-16T16:52:34.058" v="9123"/>
          <ac:spMkLst>
            <pc:docMk/>
            <pc:sldMk cId="1665568962" sldId="1601"/>
            <ac:spMk id="3" creationId="{EEC8A24D-FAB2-E52E-F015-19662D84D1C8}"/>
          </ac:spMkLst>
        </pc:spChg>
        <pc:spChg chg="add mod">
          <ac:chgData name="Daniel Khashabi" userId="62390808-c838-45e6-be59-d6fd0d208bc8" providerId="ADAL" clId="{DBE0F76A-AFEE-AC44-BA32-16BF03539868}" dt="2023-02-16T16:52:34.058" v="9123"/>
          <ac:spMkLst>
            <pc:docMk/>
            <pc:sldMk cId="1665568962" sldId="1601"/>
            <ac:spMk id="4" creationId="{019738C3-C3EB-D97B-3CAE-D7215C389A24}"/>
          </ac:spMkLst>
        </pc:spChg>
        <pc:spChg chg="add mod">
          <ac:chgData name="Daniel Khashabi" userId="62390808-c838-45e6-be59-d6fd0d208bc8" providerId="ADAL" clId="{DBE0F76A-AFEE-AC44-BA32-16BF03539868}" dt="2023-02-16T16:52:34.058" v="9123"/>
          <ac:spMkLst>
            <pc:docMk/>
            <pc:sldMk cId="1665568962" sldId="1601"/>
            <ac:spMk id="5" creationId="{CB04DCDC-4677-D3A8-AAAB-778BFF952205}"/>
          </ac:spMkLst>
        </pc:spChg>
        <pc:spChg chg="mod">
          <ac:chgData name="Daniel Khashabi" userId="62390808-c838-45e6-be59-d6fd0d208bc8" providerId="ADAL" clId="{DBE0F76A-AFEE-AC44-BA32-16BF03539868}" dt="2023-02-14T19:11:34.929" v="6322" actId="20577"/>
          <ac:spMkLst>
            <pc:docMk/>
            <pc:sldMk cId="1665568962" sldId="1601"/>
            <ac:spMk id="6" creationId="{530D2C35-5D3E-9E08-D743-11524979FC70}"/>
          </ac:spMkLst>
        </pc:spChg>
        <pc:spChg chg="mod">
          <ac:chgData name="Daniel Khashabi" userId="62390808-c838-45e6-be59-d6fd0d208bc8" providerId="ADAL" clId="{DBE0F76A-AFEE-AC44-BA32-16BF03539868}" dt="2023-02-16T16:52:32.949" v="9122" actId="14100"/>
          <ac:spMkLst>
            <pc:docMk/>
            <pc:sldMk cId="1665568962" sldId="1601"/>
            <ac:spMk id="7" creationId="{D516691E-721A-7DBE-8552-D8CBD34162AC}"/>
          </ac:spMkLst>
        </pc:spChg>
        <pc:spChg chg="add mod">
          <ac:chgData name="Daniel Khashabi" userId="62390808-c838-45e6-be59-d6fd0d208bc8" providerId="ADAL" clId="{DBE0F76A-AFEE-AC44-BA32-16BF03539868}" dt="2023-02-16T16:52:34.058" v="9123"/>
          <ac:spMkLst>
            <pc:docMk/>
            <pc:sldMk cId="1665568962" sldId="1601"/>
            <ac:spMk id="8" creationId="{2DD3CB2D-3F47-0270-3C37-63FFDD655CD4}"/>
          </ac:spMkLst>
        </pc:spChg>
        <pc:spChg chg="add mod">
          <ac:chgData name="Daniel Khashabi" userId="62390808-c838-45e6-be59-d6fd0d208bc8" providerId="ADAL" clId="{DBE0F76A-AFEE-AC44-BA32-16BF03539868}" dt="2023-02-16T16:52:34.058" v="9123"/>
          <ac:spMkLst>
            <pc:docMk/>
            <pc:sldMk cId="1665568962" sldId="1601"/>
            <ac:spMk id="9" creationId="{A7AAFCC8-00E7-DDD5-A565-6E0E0932D814}"/>
          </ac:spMkLst>
        </pc:spChg>
        <pc:spChg chg="add mod">
          <ac:chgData name="Daniel Khashabi" userId="62390808-c838-45e6-be59-d6fd0d208bc8" providerId="ADAL" clId="{DBE0F76A-AFEE-AC44-BA32-16BF03539868}" dt="2023-02-16T16:52:34.058" v="9123"/>
          <ac:spMkLst>
            <pc:docMk/>
            <pc:sldMk cId="1665568962" sldId="1601"/>
            <ac:spMk id="10" creationId="{7B8E7DB9-5B18-1617-5981-7B2BA791F8CA}"/>
          </ac:spMkLst>
        </pc:spChg>
        <pc:spChg chg="add mod">
          <ac:chgData name="Daniel Khashabi" userId="62390808-c838-45e6-be59-d6fd0d208bc8" providerId="ADAL" clId="{DBE0F76A-AFEE-AC44-BA32-16BF03539868}" dt="2023-02-16T16:52:34.058" v="9123"/>
          <ac:spMkLst>
            <pc:docMk/>
            <pc:sldMk cId="1665568962" sldId="1601"/>
            <ac:spMk id="12" creationId="{152D7E06-18F6-DB1E-BF68-B83D368836B0}"/>
          </ac:spMkLst>
        </pc:spChg>
        <pc:spChg chg="add mod">
          <ac:chgData name="Daniel Khashabi" userId="62390808-c838-45e6-be59-d6fd0d208bc8" providerId="ADAL" clId="{DBE0F76A-AFEE-AC44-BA32-16BF03539868}" dt="2023-02-16T16:52:34.058" v="9123"/>
          <ac:spMkLst>
            <pc:docMk/>
            <pc:sldMk cId="1665568962" sldId="1601"/>
            <ac:spMk id="13" creationId="{D2EB6896-A953-5A86-7C05-7EF5FC2E8E4A}"/>
          </ac:spMkLst>
        </pc:spChg>
        <pc:spChg chg="add mod">
          <ac:chgData name="Daniel Khashabi" userId="62390808-c838-45e6-be59-d6fd0d208bc8" providerId="ADAL" clId="{DBE0F76A-AFEE-AC44-BA32-16BF03539868}" dt="2023-02-16T16:52:34.058" v="9123"/>
          <ac:spMkLst>
            <pc:docMk/>
            <pc:sldMk cId="1665568962" sldId="1601"/>
            <ac:spMk id="14" creationId="{552FDCEA-D0B8-5AED-8339-7C169E1777CC}"/>
          </ac:spMkLst>
        </pc:spChg>
        <pc:spChg chg="add mod">
          <ac:chgData name="Daniel Khashabi" userId="62390808-c838-45e6-be59-d6fd0d208bc8" providerId="ADAL" clId="{DBE0F76A-AFEE-AC44-BA32-16BF03539868}" dt="2023-02-16T16:52:34.058" v="9123"/>
          <ac:spMkLst>
            <pc:docMk/>
            <pc:sldMk cId="1665568962" sldId="1601"/>
            <ac:spMk id="15" creationId="{94D8601B-0D1A-AADD-8DF9-83CAD8CE13CB}"/>
          </ac:spMkLst>
        </pc:spChg>
        <pc:spChg chg="add mod">
          <ac:chgData name="Daniel Khashabi" userId="62390808-c838-45e6-be59-d6fd0d208bc8" providerId="ADAL" clId="{DBE0F76A-AFEE-AC44-BA32-16BF03539868}" dt="2023-02-16T16:52:34.058" v="9123"/>
          <ac:spMkLst>
            <pc:docMk/>
            <pc:sldMk cId="1665568962" sldId="1601"/>
            <ac:spMk id="19" creationId="{C8ED570D-D71B-BBF9-2F0C-98464163E8B8}"/>
          </ac:spMkLst>
        </pc:spChg>
        <pc:spChg chg="add mod">
          <ac:chgData name="Daniel Khashabi" userId="62390808-c838-45e6-be59-d6fd0d208bc8" providerId="ADAL" clId="{DBE0F76A-AFEE-AC44-BA32-16BF03539868}" dt="2023-02-16T16:52:34.058" v="9123"/>
          <ac:spMkLst>
            <pc:docMk/>
            <pc:sldMk cId="1665568962" sldId="1601"/>
            <ac:spMk id="20" creationId="{F5288FCF-B52F-D7E1-67C8-8D75A21AE7A4}"/>
          </ac:spMkLst>
        </pc:spChg>
        <pc:spChg chg="add mod">
          <ac:chgData name="Daniel Khashabi" userId="62390808-c838-45e6-be59-d6fd0d208bc8" providerId="ADAL" clId="{DBE0F76A-AFEE-AC44-BA32-16BF03539868}" dt="2023-02-16T16:52:34.058" v="9123"/>
          <ac:spMkLst>
            <pc:docMk/>
            <pc:sldMk cId="1665568962" sldId="1601"/>
            <ac:spMk id="21" creationId="{C9103B8C-E7CE-D531-ED21-2F40CCD5AD3C}"/>
          </ac:spMkLst>
        </pc:spChg>
        <pc:spChg chg="add mod">
          <ac:chgData name="Daniel Khashabi" userId="62390808-c838-45e6-be59-d6fd0d208bc8" providerId="ADAL" clId="{DBE0F76A-AFEE-AC44-BA32-16BF03539868}" dt="2023-02-16T16:52:34.058" v="9123"/>
          <ac:spMkLst>
            <pc:docMk/>
            <pc:sldMk cId="1665568962" sldId="1601"/>
            <ac:spMk id="22" creationId="{738A3432-C5B5-B1DA-F21B-A4E73A421461}"/>
          </ac:spMkLst>
        </pc:spChg>
        <pc:spChg chg="add mod">
          <ac:chgData name="Daniel Khashabi" userId="62390808-c838-45e6-be59-d6fd0d208bc8" providerId="ADAL" clId="{DBE0F76A-AFEE-AC44-BA32-16BF03539868}" dt="2023-02-16T16:52:34.058" v="9123"/>
          <ac:spMkLst>
            <pc:docMk/>
            <pc:sldMk cId="1665568962" sldId="1601"/>
            <ac:spMk id="23" creationId="{91E53818-A53F-8F82-5216-57D5E6050C69}"/>
          </ac:spMkLst>
        </pc:spChg>
        <pc:spChg chg="add mod">
          <ac:chgData name="Daniel Khashabi" userId="62390808-c838-45e6-be59-d6fd0d208bc8" providerId="ADAL" clId="{DBE0F76A-AFEE-AC44-BA32-16BF03539868}" dt="2023-02-16T16:52:34.058" v="9123"/>
          <ac:spMkLst>
            <pc:docMk/>
            <pc:sldMk cId="1665568962" sldId="1601"/>
            <ac:spMk id="24" creationId="{374D1F2F-CEF3-688C-AD27-15A32A2E08B3}"/>
          </ac:spMkLst>
        </pc:spChg>
        <pc:spChg chg="add mod">
          <ac:chgData name="Daniel Khashabi" userId="62390808-c838-45e6-be59-d6fd0d208bc8" providerId="ADAL" clId="{DBE0F76A-AFEE-AC44-BA32-16BF03539868}" dt="2023-02-16T16:52:34.058" v="9123"/>
          <ac:spMkLst>
            <pc:docMk/>
            <pc:sldMk cId="1665568962" sldId="1601"/>
            <ac:spMk id="26" creationId="{952D6A0C-4B37-F791-E894-D5D0173B7402}"/>
          </ac:spMkLst>
        </pc:spChg>
        <pc:spChg chg="add mod">
          <ac:chgData name="Daniel Khashabi" userId="62390808-c838-45e6-be59-d6fd0d208bc8" providerId="ADAL" clId="{DBE0F76A-AFEE-AC44-BA32-16BF03539868}" dt="2023-02-16T16:52:34.058" v="9123"/>
          <ac:spMkLst>
            <pc:docMk/>
            <pc:sldMk cId="1665568962" sldId="1601"/>
            <ac:spMk id="28" creationId="{E6E5A4B8-E3E0-7450-6A0D-B9D6D2FC0135}"/>
          </ac:spMkLst>
        </pc:spChg>
        <pc:spChg chg="add mod">
          <ac:chgData name="Daniel Khashabi" userId="62390808-c838-45e6-be59-d6fd0d208bc8" providerId="ADAL" clId="{DBE0F76A-AFEE-AC44-BA32-16BF03539868}" dt="2023-02-16T16:52:34.058" v="9123"/>
          <ac:spMkLst>
            <pc:docMk/>
            <pc:sldMk cId="1665568962" sldId="1601"/>
            <ac:spMk id="29" creationId="{A071CFC4-29C4-8968-52E2-BD4DB7C9FB79}"/>
          </ac:spMkLst>
        </pc:spChg>
        <pc:spChg chg="mod">
          <ac:chgData name="Daniel Khashabi" userId="62390808-c838-45e6-be59-d6fd0d208bc8" providerId="ADAL" clId="{DBE0F76A-AFEE-AC44-BA32-16BF03539868}" dt="2023-02-16T16:52:34.058" v="9123"/>
          <ac:spMkLst>
            <pc:docMk/>
            <pc:sldMk cId="1665568962" sldId="1601"/>
            <ac:spMk id="34" creationId="{74EB2CC3-EF52-28E1-CCC5-3BC20341B930}"/>
          </ac:spMkLst>
        </pc:spChg>
        <pc:spChg chg="mod">
          <ac:chgData name="Daniel Khashabi" userId="62390808-c838-45e6-be59-d6fd0d208bc8" providerId="ADAL" clId="{DBE0F76A-AFEE-AC44-BA32-16BF03539868}" dt="2023-02-16T16:52:34.058" v="9123"/>
          <ac:spMkLst>
            <pc:docMk/>
            <pc:sldMk cId="1665568962" sldId="1601"/>
            <ac:spMk id="35" creationId="{B7383092-C328-9DA0-6EEA-3A86AC7DCF1E}"/>
          </ac:spMkLst>
        </pc:spChg>
        <pc:spChg chg="add mod">
          <ac:chgData name="Daniel Khashabi" userId="62390808-c838-45e6-be59-d6fd0d208bc8" providerId="ADAL" clId="{DBE0F76A-AFEE-AC44-BA32-16BF03539868}" dt="2023-02-16T16:52:34.058" v="9123"/>
          <ac:spMkLst>
            <pc:docMk/>
            <pc:sldMk cId="1665568962" sldId="1601"/>
            <ac:spMk id="36" creationId="{79294580-A74C-AA53-18E0-3CB2F4DDDD39}"/>
          </ac:spMkLst>
        </pc:spChg>
        <pc:grpChg chg="add mod">
          <ac:chgData name="Daniel Khashabi" userId="62390808-c838-45e6-be59-d6fd0d208bc8" providerId="ADAL" clId="{DBE0F76A-AFEE-AC44-BA32-16BF03539868}" dt="2023-02-16T16:52:34.058" v="9123"/>
          <ac:grpSpMkLst>
            <pc:docMk/>
            <pc:sldMk cId="1665568962" sldId="1601"/>
            <ac:grpSpMk id="32" creationId="{05E74F26-C5C0-DEB1-451D-1EC5C8341E23}"/>
          </ac:grpSpMkLst>
        </pc:grpChg>
        <pc:picChg chg="mod">
          <ac:chgData name="Daniel Khashabi" userId="62390808-c838-45e6-be59-d6fd0d208bc8" providerId="ADAL" clId="{DBE0F76A-AFEE-AC44-BA32-16BF03539868}" dt="2023-02-16T16:52:34.058" v="9123"/>
          <ac:picMkLst>
            <pc:docMk/>
            <pc:sldMk cId="1665568962" sldId="1601"/>
            <ac:picMk id="33" creationId="{C6B5EA87-B295-475E-7BB9-E94DEED31E4A}"/>
          </ac:picMkLst>
        </pc:picChg>
        <pc:cxnChg chg="add mod">
          <ac:chgData name="Daniel Khashabi" userId="62390808-c838-45e6-be59-d6fd0d208bc8" providerId="ADAL" clId="{DBE0F76A-AFEE-AC44-BA32-16BF03539868}" dt="2023-02-16T16:52:34.058" v="9123"/>
          <ac:cxnSpMkLst>
            <pc:docMk/>
            <pc:sldMk cId="1665568962" sldId="1601"/>
            <ac:cxnSpMk id="11" creationId="{C572F319-C496-D0E3-3AFF-A5A2D1996DAC}"/>
          </ac:cxnSpMkLst>
        </pc:cxnChg>
        <pc:cxnChg chg="add mod">
          <ac:chgData name="Daniel Khashabi" userId="62390808-c838-45e6-be59-d6fd0d208bc8" providerId="ADAL" clId="{DBE0F76A-AFEE-AC44-BA32-16BF03539868}" dt="2023-02-16T16:52:34.058" v="9123"/>
          <ac:cxnSpMkLst>
            <pc:docMk/>
            <pc:sldMk cId="1665568962" sldId="1601"/>
            <ac:cxnSpMk id="16" creationId="{97140B8A-B9DD-BB1B-8986-53DB70E6A64A}"/>
          </ac:cxnSpMkLst>
        </pc:cxnChg>
        <pc:cxnChg chg="add mod">
          <ac:chgData name="Daniel Khashabi" userId="62390808-c838-45e6-be59-d6fd0d208bc8" providerId="ADAL" clId="{DBE0F76A-AFEE-AC44-BA32-16BF03539868}" dt="2023-02-16T16:52:34.058" v="9123"/>
          <ac:cxnSpMkLst>
            <pc:docMk/>
            <pc:sldMk cId="1665568962" sldId="1601"/>
            <ac:cxnSpMk id="17" creationId="{46B72539-6619-FA7D-0A12-2327B11E58E5}"/>
          </ac:cxnSpMkLst>
        </pc:cxnChg>
        <pc:cxnChg chg="add mod">
          <ac:chgData name="Daniel Khashabi" userId="62390808-c838-45e6-be59-d6fd0d208bc8" providerId="ADAL" clId="{DBE0F76A-AFEE-AC44-BA32-16BF03539868}" dt="2023-02-16T16:52:34.058" v="9123"/>
          <ac:cxnSpMkLst>
            <pc:docMk/>
            <pc:sldMk cId="1665568962" sldId="1601"/>
            <ac:cxnSpMk id="18" creationId="{39606F35-4843-1174-721C-3EA0C2A84BD7}"/>
          </ac:cxnSpMkLst>
        </pc:cxnChg>
        <pc:cxnChg chg="add mod">
          <ac:chgData name="Daniel Khashabi" userId="62390808-c838-45e6-be59-d6fd0d208bc8" providerId="ADAL" clId="{DBE0F76A-AFEE-AC44-BA32-16BF03539868}" dt="2023-02-16T16:52:34.058" v="9123"/>
          <ac:cxnSpMkLst>
            <pc:docMk/>
            <pc:sldMk cId="1665568962" sldId="1601"/>
            <ac:cxnSpMk id="25" creationId="{6271EED2-B59B-DA58-4DAA-D82F07957DD1}"/>
          </ac:cxnSpMkLst>
        </pc:cxnChg>
        <pc:cxnChg chg="add mod">
          <ac:chgData name="Daniel Khashabi" userId="62390808-c838-45e6-be59-d6fd0d208bc8" providerId="ADAL" clId="{DBE0F76A-AFEE-AC44-BA32-16BF03539868}" dt="2023-02-16T16:52:34.058" v="9123"/>
          <ac:cxnSpMkLst>
            <pc:docMk/>
            <pc:sldMk cId="1665568962" sldId="1601"/>
            <ac:cxnSpMk id="27" creationId="{76250A93-AD33-DA53-0751-571CBF0E8068}"/>
          </ac:cxnSpMkLst>
        </pc:cxnChg>
        <pc:cxnChg chg="add mod">
          <ac:chgData name="Daniel Khashabi" userId="62390808-c838-45e6-be59-d6fd0d208bc8" providerId="ADAL" clId="{DBE0F76A-AFEE-AC44-BA32-16BF03539868}" dt="2023-02-16T16:52:34.058" v="9123"/>
          <ac:cxnSpMkLst>
            <pc:docMk/>
            <pc:sldMk cId="1665568962" sldId="1601"/>
            <ac:cxnSpMk id="30" creationId="{036CD0A0-9D7A-258B-5647-761CCA7253B2}"/>
          </ac:cxnSpMkLst>
        </pc:cxnChg>
        <pc:cxnChg chg="add mod">
          <ac:chgData name="Daniel Khashabi" userId="62390808-c838-45e6-be59-d6fd0d208bc8" providerId="ADAL" clId="{DBE0F76A-AFEE-AC44-BA32-16BF03539868}" dt="2023-02-16T16:52:34.058" v="9123"/>
          <ac:cxnSpMkLst>
            <pc:docMk/>
            <pc:sldMk cId="1665568962" sldId="1601"/>
            <ac:cxnSpMk id="31" creationId="{05D797C4-14AE-4310-C600-BB8535228C9C}"/>
          </ac:cxnSpMkLst>
        </pc:cxnChg>
      </pc:sldChg>
      <pc:sldChg chg="modSp mod">
        <pc:chgData name="Daniel Khashabi" userId="62390808-c838-45e6-be59-d6fd0d208bc8" providerId="ADAL" clId="{DBE0F76A-AFEE-AC44-BA32-16BF03539868}" dt="2023-02-16T13:49:58.158" v="7760"/>
        <pc:sldMkLst>
          <pc:docMk/>
          <pc:sldMk cId="2834581728" sldId="1602"/>
        </pc:sldMkLst>
        <pc:spChg chg="mod">
          <ac:chgData name="Daniel Khashabi" userId="62390808-c838-45e6-be59-d6fd0d208bc8" providerId="ADAL" clId="{DBE0F76A-AFEE-AC44-BA32-16BF03539868}" dt="2023-02-16T04:15:56.409" v="7122" actId="5793"/>
          <ac:spMkLst>
            <pc:docMk/>
            <pc:sldMk cId="2834581728" sldId="1602"/>
            <ac:spMk id="3" creationId="{22579134-1EC7-9C94-1FC7-7A7840C7D263}"/>
          </ac:spMkLst>
        </pc:spChg>
        <pc:spChg chg="mod">
          <ac:chgData name="Daniel Khashabi" userId="62390808-c838-45e6-be59-d6fd0d208bc8" providerId="ADAL" clId="{DBE0F76A-AFEE-AC44-BA32-16BF03539868}" dt="2023-02-16T13:49:58.158" v="7760"/>
          <ac:spMkLst>
            <pc:docMk/>
            <pc:sldMk cId="2834581728" sldId="1602"/>
            <ac:spMk id="5" creationId="{412DF58E-D513-B392-F161-A9F592CE814D}"/>
          </ac:spMkLst>
        </pc:spChg>
        <pc:spChg chg="mod">
          <ac:chgData name="Daniel Khashabi" userId="62390808-c838-45e6-be59-d6fd0d208bc8" providerId="ADAL" clId="{DBE0F76A-AFEE-AC44-BA32-16BF03539868}" dt="2023-02-16T13:49:58.158" v="7760"/>
          <ac:spMkLst>
            <pc:docMk/>
            <pc:sldMk cId="2834581728" sldId="1602"/>
            <ac:spMk id="7" creationId="{C038F82C-9256-E39C-0B3D-4E829D182FC3}"/>
          </ac:spMkLst>
        </pc:spChg>
        <pc:picChg chg="mod modCrop">
          <ac:chgData name="Daniel Khashabi" userId="62390808-c838-45e6-be59-d6fd0d208bc8" providerId="ADAL" clId="{DBE0F76A-AFEE-AC44-BA32-16BF03539868}" dt="2023-02-16T04:16:19.114" v="7143" actId="1076"/>
          <ac:picMkLst>
            <pc:docMk/>
            <pc:sldMk cId="2834581728" sldId="1602"/>
            <ac:picMk id="4" creationId="{FF3C6DB4-8757-2B2E-EE26-EF53CB6CCCCE}"/>
          </ac:picMkLst>
        </pc:picChg>
        <pc:cxnChg chg="mod">
          <ac:chgData name="Daniel Khashabi" userId="62390808-c838-45e6-be59-d6fd0d208bc8" providerId="ADAL" clId="{DBE0F76A-AFEE-AC44-BA32-16BF03539868}" dt="2023-02-16T04:16:03.530" v="7140" actId="1038"/>
          <ac:cxnSpMkLst>
            <pc:docMk/>
            <pc:sldMk cId="2834581728" sldId="1602"/>
            <ac:cxnSpMk id="6" creationId="{E1869CE2-0259-DB29-462B-2290F4959A13}"/>
          </ac:cxnSpMkLst>
        </pc:cxnChg>
      </pc:sldChg>
      <pc:sldChg chg="delSp modSp mod ord modAnim modNotes">
        <pc:chgData name="Daniel Khashabi" userId="62390808-c838-45e6-be59-d6fd0d208bc8" providerId="ADAL" clId="{DBE0F76A-AFEE-AC44-BA32-16BF03539868}" dt="2023-02-16T17:00:19.601" v="9268" actId="20577"/>
        <pc:sldMkLst>
          <pc:docMk/>
          <pc:sldMk cId="3742059829" sldId="1604"/>
        </pc:sldMkLst>
        <pc:spChg chg="mod">
          <ac:chgData name="Daniel Khashabi" userId="62390808-c838-45e6-be59-d6fd0d208bc8" providerId="ADAL" clId="{DBE0F76A-AFEE-AC44-BA32-16BF03539868}" dt="2023-02-16T04:35:14.114" v="7473" actId="20577"/>
          <ac:spMkLst>
            <pc:docMk/>
            <pc:sldMk cId="3742059829" sldId="1604"/>
            <ac:spMk id="2" creationId="{FD4343D0-0A2D-A94C-A485-B1E9B2D8A8E7}"/>
          </ac:spMkLst>
        </pc:spChg>
        <pc:spChg chg="mod">
          <ac:chgData name="Daniel Khashabi" userId="62390808-c838-45e6-be59-d6fd0d208bc8" providerId="ADAL" clId="{DBE0F76A-AFEE-AC44-BA32-16BF03539868}" dt="2023-02-16T17:00:19.601" v="9268" actId="20577"/>
          <ac:spMkLst>
            <pc:docMk/>
            <pc:sldMk cId="3742059829" sldId="1604"/>
            <ac:spMk id="3" creationId="{7AF4BFFA-87CD-DFE7-A4BA-A3B772E78507}"/>
          </ac:spMkLst>
        </pc:spChg>
        <pc:spChg chg="del">
          <ac:chgData name="Daniel Khashabi" userId="62390808-c838-45e6-be59-d6fd0d208bc8" providerId="ADAL" clId="{DBE0F76A-AFEE-AC44-BA32-16BF03539868}" dt="2023-02-16T04:35:48.460" v="7477" actId="478"/>
          <ac:spMkLst>
            <pc:docMk/>
            <pc:sldMk cId="3742059829" sldId="1604"/>
            <ac:spMk id="5" creationId="{1F386875-FF65-A374-E3D7-19F5DB181982}"/>
          </ac:spMkLst>
        </pc:spChg>
        <pc:spChg chg="mod">
          <ac:chgData name="Daniel Khashabi" userId="62390808-c838-45e6-be59-d6fd0d208bc8" providerId="ADAL" clId="{DBE0F76A-AFEE-AC44-BA32-16BF03539868}" dt="2023-02-16T13:49:58.158" v="7760"/>
          <ac:spMkLst>
            <pc:docMk/>
            <pc:sldMk cId="3742059829" sldId="1604"/>
            <ac:spMk id="6" creationId="{1EBE392D-2D8A-3137-093C-5132708D40D5}"/>
          </ac:spMkLst>
        </pc:spChg>
        <pc:spChg chg="mod">
          <ac:chgData name="Daniel Khashabi" userId="62390808-c838-45e6-be59-d6fd0d208bc8" providerId="ADAL" clId="{DBE0F76A-AFEE-AC44-BA32-16BF03539868}" dt="2023-02-16T13:49:58.158" v="7760"/>
          <ac:spMkLst>
            <pc:docMk/>
            <pc:sldMk cId="3742059829" sldId="1604"/>
            <ac:spMk id="142" creationId="{DEEEA42D-C09B-ADE0-77AB-40EE7E76CA54}"/>
          </ac:spMkLst>
        </pc:spChg>
        <pc:spChg chg="mod">
          <ac:chgData name="Daniel Khashabi" userId="62390808-c838-45e6-be59-d6fd0d208bc8" providerId="ADAL" clId="{DBE0F76A-AFEE-AC44-BA32-16BF03539868}" dt="2023-02-16T13:49:58.158" v="7760"/>
          <ac:spMkLst>
            <pc:docMk/>
            <pc:sldMk cId="3742059829" sldId="1604"/>
            <ac:spMk id="143" creationId="{C75FF376-825B-E1E3-BF13-A5C80618A438}"/>
          </ac:spMkLst>
        </pc:spChg>
        <pc:spChg chg="mod">
          <ac:chgData name="Daniel Khashabi" userId="62390808-c838-45e6-be59-d6fd0d208bc8" providerId="ADAL" clId="{DBE0F76A-AFEE-AC44-BA32-16BF03539868}" dt="2023-02-16T13:49:58.158" v="7760"/>
          <ac:spMkLst>
            <pc:docMk/>
            <pc:sldMk cId="3742059829" sldId="1604"/>
            <ac:spMk id="144" creationId="{BA47695E-E321-70A4-53E6-8E085B738A83}"/>
          </ac:spMkLst>
        </pc:spChg>
        <pc:spChg chg="mod">
          <ac:chgData name="Daniel Khashabi" userId="62390808-c838-45e6-be59-d6fd0d208bc8" providerId="ADAL" clId="{DBE0F76A-AFEE-AC44-BA32-16BF03539868}" dt="2023-02-16T13:49:58.158" v="7760"/>
          <ac:spMkLst>
            <pc:docMk/>
            <pc:sldMk cId="3742059829" sldId="1604"/>
            <ac:spMk id="187" creationId="{1F2E3236-CF8B-8849-8D78-04159FCF34E9}"/>
          </ac:spMkLst>
        </pc:spChg>
        <pc:spChg chg="mod">
          <ac:chgData name="Daniel Khashabi" userId="62390808-c838-45e6-be59-d6fd0d208bc8" providerId="ADAL" clId="{DBE0F76A-AFEE-AC44-BA32-16BF03539868}" dt="2023-02-16T13:49:58.158" v="7760"/>
          <ac:spMkLst>
            <pc:docMk/>
            <pc:sldMk cId="3742059829" sldId="1604"/>
            <ac:spMk id="188" creationId="{E12DBB9D-4B75-2040-D92D-9346E142253E}"/>
          </ac:spMkLst>
        </pc:spChg>
        <pc:spChg chg="mod">
          <ac:chgData name="Daniel Khashabi" userId="62390808-c838-45e6-be59-d6fd0d208bc8" providerId="ADAL" clId="{DBE0F76A-AFEE-AC44-BA32-16BF03539868}" dt="2023-02-16T13:49:58.158" v="7760"/>
          <ac:spMkLst>
            <pc:docMk/>
            <pc:sldMk cId="3742059829" sldId="1604"/>
            <ac:spMk id="191" creationId="{E6FD5B56-DBF1-26AA-2899-69E1A1F3CC1B}"/>
          </ac:spMkLst>
        </pc:spChg>
        <pc:spChg chg="mod">
          <ac:chgData name="Daniel Khashabi" userId="62390808-c838-45e6-be59-d6fd0d208bc8" providerId="ADAL" clId="{DBE0F76A-AFEE-AC44-BA32-16BF03539868}" dt="2023-02-16T13:49:58.158" v="7760"/>
          <ac:spMkLst>
            <pc:docMk/>
            <pc:sldMk cId="3742059829" sldId="1604"/>
            <ac:spMk id="192" creationId="{0FA432F5-F2F2-B9A4-8460-5D8AFC23F7C5}"/>
          </ac:spMkLst>
        </pc:spChg>
        <pc:spChg chg="mod">
          <ac:chgData name="Daniel Khashabi" userId="62390808-c838-45e6-be59-d6fd0d208bc8" providerId="ADAL" clId="{DBE0F76A-AFEE-AC44-BA32-16BF03539868}" dt="2023-02-16T13:49:58.158" v="7760"/>
          <ac:spMkLst>
            <pc:docMk/>
            <pc:sldMk cId="3742059829" sldId="1604"/>
            <ac:spMk id="200" creationId="{10E7FAF4-E271-E49A-3897-6278DCBFA8C7}"/>
          </ac:spMkLst>
        </pc:spChg>
        <pc:spChg chg="mod">
          <ac:chgData name="Daniel Khashabi" userId="62390808-c838-45e6-be59-d6fd0d208bc8" providerId="ADAL" clId="{DBE0F76A-AFEE-AC44-BA32-16BF03539868}" dt="2023-02-16T13:49:58.158" v="7760"/>
          <ac:spMkLst>
            <pc:docMk/>
            <pc:sldMk cId="3742059829" sldId="1604"/>
            <ac:spMk id="201" creationId="{A3408004-10E2-8761-22C1-1DD9154A992F}"/>
          </ac:spMkLst>
        </pc:spChg>
        <pc:spChg chg="mod">
          <ac:chgData name="Daniel Khashabi" userId="62390808-c838-45e6-be59-d6fd0d208bc8" providerId="ADAL" clId="{DBE0F76A-AFEE-AC44-BA32-16BF03539868}" dt="2023-02-16T13:49:58.158" v="7760"/>
          <ac:spMkLst>
            <pc:docMk/>
            <pc:sldMk cId="3742059829" sldId="1604"/>
            <ac:spMk id="209" creationId="{4CB46EEC-EFBA-F1E3-98EC-5D43F9761841}"/>
          </ac:spMkLst>
        </pc:spChg>
        <pc:spChg chg="mod">
          <ac:chgData name="Daniel Khashabi" userId="62390808-c838-45e6-be59-d6fd0d208bc8" providerId="ADAL" clId="{DBE0F76A-AFEE-AC44-BA32-16BF03539868}" dt="2023-02-16T13:49:58.158" v="7760"/>
          <ac:spMkLst>
            <pc:docMk/>
            <pc:sldMk cId="3742059829" sldId="1604"/>
            <ac:spMk id="210" creationId="{8EA8A4BB-10C3-8E76-2B7C-436E9F7F19CD}"/>
          </ac:spMkLst>
        </pc:spChg>
        <pc:spChg chg="mod">
          <ac:chgData name="Daniel Khashabi" userId="62390808-c838-45e6-be59-d6fd0d208bc8" providerId="ADAL" clId="{DBE0F76A-AFEE-AC44-BA32-16BF03539868}" dt="2023-02-16T13:49:58.158" v="7760"/>
          <ac:spMkLst>
            <pc:docMk/>
            <pc:sldMk cId="3742059829" sldId="1604"/>
            <ac:spMk id="213" creationId="{F451955C-105E-8598-531B-177C1A21B9B9}"/>
          </ac:spMkLst>
        </pc:spChg>
        <pc:spChg chg="mod">
          <ac:chgData name="Daniel Khashabi" userId="62390808-c838-45e6-be59-d6fd0d208bc8" providerId="ADAL" clId="{DBE0F76A-AFEE-AC44-BA32-16BF03539868}" dt="2023-02-16T13:49:58.158" v="7760"/>
          <ac:spMkLst>
            <pc:docMk/>
            <pc:sldMk cId="3742059829" sldId="1604"/>
            <ac:spMk id="216" creationId="{7A0A1B84-A56C-BDEF-C904-18C716E194EC}"/>
          </ac:spMkLst>
        </pc:spChg>
        <pc:spChg chg="mod">
          <ac:chgData name="Daniel Khashabi" userId="62390808-c838-45e6-be59-d6fd0d208bc8" providerId="ADAL" clId="{DBE0F76A-AFEE-AC44-BA32-16BF03539868}" dt="2023-02-16T13:49:58.158" v="7760"/>
          <ac:spMkLst>
            <pc:docMk/>
            <pc:sldMk cId="3742059829" sldId="1604"/>
            <ac:spMk id="221" creationId="{CC4711C0-0659-CDBA-2652-19A96809DC7A}"/>
          </ac:spMkLst>
        </pc:spChg>
        <pc:spChg chg="mod">
          <ac:chgData name="Daniel Khashabi" userId="62390808-c838-45e6-be59-d6fd0d208bc8" providerId="ADAL" clId="{DBE0F76A-AFEE-AC44-BA32-16BF03539868}" dt="2023-02-16T13:49:58.158" v="7760"/>
          <ac:spMkLst>
            <pc:docMk/>
            <pc:sldMk cId="3742059829" sldId="1604"/>
            <ac:spMk id="223" creationId="{0D8D830C-4449-58CB-AA21-090FEF62E354}"/>
          </ac:spMkLst>
        </pc:spChg>
        <pc:spChg chg="mod">
          <ac:chgData name="Daniel Khashabi" userId="62390808-c838-45e6-be59-d6fd0d208bc8" providerId="ADAL" clId="{DBE0F76A-AFEE-AC44-BA32-16BF03539868}" dt="2023-02-16T13:49:58.158" v="7760"/>
          <ac:spMkLst>
            <pc:docMk/>
            <pc:sldMk cId="3742059829" sldId="1604"/>
            <ac:spMk id="231" creationId="{EF1F835C-8ECE-4679-B8E1-31E6359DC039}"/>
          </ac:spMkLst>
        </pc:spChg>
        <pc:spChg chg="mod">
          <ac:chgData name="Daniel Khashabi" userId="62390808-c838-45e6-be59-d6fd0d208bc8" providerId="ADAL" clId="{DBE0F76A-AFEE-AC44-BA32-16BF03539868}" dt="2023-02-16T13:49:58.158" v="7760"/>
          <ac:spMkLst>
            <pc:docMk/>
            <pc:sldMk cId="3742059829" sldId="1604"/>
            <ac:spMk id="232" creationId="{DEC6D245-8727-D98E-B453-8BA1DD594D4F}"/>
          </ac:spMkLst>
        </pc:spChg>
        <pc:spChg chg="mod">
          <ac:chgData name="Daniel Khashabi" userId="62390808-c838-45e6-be59-d6fd0d208bc8" providerId="ADAL" clId="{DBE0F76A-AFEE-AC44-BA32-16BF03539868}" dt="2023-02-16T13:49:58.158" v="7760"/>
          <ac:spMkLst>
            <pc:docMk/>
            <pc:sldMk cId="3742059829" sldId="1604"/>
            <ac:spMk id="235" creationId="{857BE1FF-62C6-0E2A-3139-5CFD8130865D}"/>
          </ac:spMkLst>
        </pc:spChg>
        <pc:spChg chg="mod">
          <ac:chgData name="Daniel Khashabi" userId="62390808-c838-45e6-be59-d6fd0d208bc8" providerId="ADAL" clId="{DBE0F76A-AFEE-AC44-BA32-16BF03539868}" dt="2023-02-16T13:49:58.158" v="7760"/>
          <ac:spMkLst>
            <pc:docMk/>
            <pc:sldMk cId="3742059829" sldId="1604"/>
            <ac:spMk id="242" creationId="{D82793DB-0084-A1BC-E4DD-71FE3AF6AF34}"/>
          </ac:spMkLst>
        </pc:spChg>
        <pc:spChg chg="mod">
          <ac:chgData name="Daniel Khashabi" userId="62390808-c838-45e6-be59-d6fd0d208bc8" providerId="ADAL" clId="{DBE0F76A-AFEE-AC44-BA32-16BF03539868}" dt="2023-02-16T13:49:58.158" v="7760"/>
          <ac:spMkLst>
            <pc:docMk/>
            <pc:sldMk cId="3742059829" sldId="1604"/>
            <ac:spMk id="249" creationId="{B4BF15D6-DF36-D737-2EEB-B68B22500929}"/>
          </ac:spMkLst>
        </pc:spChg>
        <pc:spChg chg="mod">
          <ac:chgData name="Daniel Khashabi" userId="62390808-c838-45e6-be59-d6fd0d208bc8" providerId="ADAL" clId="{DBE0F76A-AFEE-AC44-BA32-16BF03539868}" dt="2023-02-16T13:49:58.158" v="7760"/>
          <ac:spMkLst>
            <pc:docMk/>
            <pc:sldMk cId="3742059829" sldId="1604"/>
            <ac:spMk id="256" creationId="{36748B9F-0E5F-5B19-C8D1-C8B6625657BE}"/>
          </ac:spMkLst>
        </pc:spChg>
        <pc:spChg chg="mod">
          <ac:chgData name="Daniel Khashabi" userId="62390808-c838-45e6-be59-d6fd0d208bc8" providerId="ADAL" clId="{DBE0F76A-AFEE-AC44-BA32-16BF03539868}" dt="2023-02-16T13:49:58.158" v="7760"/>
          <ac:spMkLst>
            <pc:docMk/>
            <pc:sldMk cId="3742059829" sldId="1604"/>
            <ac:spMk id="257" creationId="{BDD45E59-CB62-EAB3-EFAB-C30CB281CCCA}"/>
          </ac:spMkLst>
        </pc:spChg>
        <pc:spChg chg="mod">
          <ac:chgData name="Daniel Khashabi" userId="62390808-c838-45e6-be59-d6fd0d208bc8" providerId="ADAL" clId="{DBE0F76A-AFEE-AC44-BA32-16BF03539868}" dt="2023-02-16T13:49:58.158" v="7760"/>
          <ac:spMkLst>
            <pc:docMk/>
            <pc:sldMk cId="3742059829" sldId="1604"/>
            <ac:spMk id="260" creationId="{E37D2DF6-F806-0DF7-28DE-F2727D545D3D}"/>
          </ac:spMkLst>
        </pc:spChg>
        <pc:spChg chg="mod">
          <ac:chgData name="Daniel Khashabi" userId="62390808-c838-45e6-be59-d6fd0d208bc8" providerId="ADAL" clId="{DBE0F76A-AFEE-AC44-BA32-16BF03539868}" dt="2023-02-16T13:49:58.158" v="7760"/>
          <ac:spMkLst>
            <pc:docMk/>
            <pc:sldMk cId="3742059829" sldId="1604"/>
            <ac:spMk id="268" creationId="{B5F50F16-31F4-556B-BC5C-48AF51CE9980}"/>
          </ac:spMkLst>
        </pc:spChg>
        <pc:spChg chg="mod">
          <ac:chgData name="Daniel Khashabi" userId="62390808-c838-45e6-be59-d6fd0d208bc8" providerId="ADAL" clId="{DBE0F76A-AFEE-AC44-BA32-16BF03539868}" dt="2023-02-16T13:49:58.158" v="7760"/>
          <ac:spMkLst>
            <pc:docMk/>
            <pc:sldMk cId="3742059829" sldId="1604"/>
            <ac:spMk id="274" creationId="{C4D986B1-6C62-AFE4-199A-403FDA84F575}"/>
          </ac:spMkLst>
        </pc:spChg>
        <pc:spChg chg="mod">
          <ac:chgData name="Daniel Khashabi" userId="62390808-c838-45e6-be59-d6fd0d208bc8" providerId="ADAL" clId="{DBE0F76A-AFEE-AC44-BA32-16BF03539868}" dt="2023-02-16T13:49:58.158" v="7760"/>
          <ac:spMkLst>
            <pc:docMk/>
            <pc:sldMk cId="3742059829" sldId="1604"/>
            <ac:spMk id="313" creationId="{F300748D-20AE-BAF0-9DBF-9FD7C592C808}"/>
          </ac:spMkLst>
        </pc:spChg>
        <pc:spChg chg="mod">
          <ac:chgData name="Daniel Khashabi" userId="62390808-c838-45e6-be59-d6fd0d208bc8" providerId="ADAL" clId="{DBE0F76A-AFEE-AC44-BA32-16BF03539868}" dt="2023-02-16T13:49:58.158" v="7760"/>
          <ac:spMkLst>
            <pc:docMk/>
            <pc:sldMk cId="3742059829" sldId="1604"/>
            <ac:spMk id="314" creationId="{C8617F38-614E-3E46-502D-5524F484D2B9}"/>
          </ac:spMkLst>
        </pc:spChg>
        <pc:spChg chg="mod">
          <ac:chgData name="Daniel Khashabi" userId="62390808-c838-45e6-be59-d6fd0d208bc8" providerId="ADAL" clId="{DBE0F76A-AFEE-AC44-BA32-16BF03539868}" dt="2023-02-16T13:49:58.158" v="7760"/>
          <ac:spMkLst>
            <pc:docMk/>
            <pc:sldMk cId="3742059829" sldId="1604"/>
            <ac:spMk id="316" creationId="{21E754EF-AE42-A485-BE9B-567C088C6E48}"/>
          </ac:spMkLst>
        </pc:spChg>
        <pc:spChg chg="mod">
          <ac:chgData name="Daniel Khashabi" userId="62390808-c838-45e6-be59-d6fd0d208bc8" providerId="ADAL" clId="{DBE0F76A-AFEE-AC44-BA32-16BF03539868}" dt="2023-02-16T13:49:58.158" v="7760"/>
          <ac:spMkLst>
            <pc:docMk/>
            <pc:sldMk cId="3742059829" sldId="1604"/>
            <ac:spMk id="317" creationId="{5E2DFA77-5018-B328-0A43-BCA5547FAB02}"/>
          </ac:spMkLst>
        </pc:spChg>
        <pc:spChg chg="mod">
          <ac:chgData name="Daniel Khashabi" userId="62390808-c838-45e6-be59-d6fd0d208bc8" providerId="ADAL" clId="{DBE0F76A-AFEE-AC44-BA32-16BF03539868}" dt="2023-02-16T13:49:58.158" v="7760"/>
          <ac:spMkLst>
            <pc:docMk/>
            <pc:sldMk cId="3742059829" sldId="1604"/>
            <ac:spMk id="318" creationId="{75A65A31-045E-A34C-5FDA-7EDA06BFAACD}"/>
          </ac:spMkLst>
        </pc:spChg>
        <pc:spChg chg="mod">
          <ac:chgData name="Daniel Khashabi" userId="62390808-c838-45e6-be59-d6fd0d208bc8" providerId="ADAL" clId="{DBE0F76A-AFEE-AC44-BA32-16BF03539868}" dt="2023-02-16T13:49:58.158" v="7760"/>
          <ac:spMkLst>
            <pc:docMk/>
            <pc:sldMk cId="3742059829" sldId="1604"/>
            <ac:spMk id="319" creationId="{AA2F88F9-AF19-07FD-EE4A-537F899F9A45}"/>
          </ac:spMkLst>
        </pc:spChg>
        <pc:spChg chg="mod">
          <ac:chgData name="Daniel Khashabi" userId="62390808-c838-45e6-be59-d6fd0d208bc8" providerId="ADAL" clId="{DBE0F76A-AFEE-AC44-BA32-16BF03539868}" dt="2023-02-16T13:49:58.158" v="7760"/>
          <ac:spMkLst>
            <pc:docMk/>
            <pc:sldMk cId="3742059829" sldId="1604"/>
            <ac:spMk id="320" creationId="{32800DE3-83F7-2F08-3425-D2D7117B4B12}"/>
          </ac:spMkLst>
        </pc:spChg>
        <pc:spChg chg="mod">
          <ac:chgData name="Daniel Khashabi" userId="62390808-c838-45e6-be59-d6fd0d208bc8" providerId="ADAL" clId="{DBE0F76A-AFEE-AC44-BA32-16BF03539868}" dt="2023-02-16T13:49:58.158" v="7760"/>
          <ac:spMkLst>
            <pc:docMk/>
            <pc:sldMk cId="3742059829" sldId="1604"/>
            <ac:spMk id="321" creationId="{4F80230B-8A84-6A22-C866-9C6C99FA3788}"/>
          </ac:spMkLst>
        </pc:spChg>
        <pc:spChg chg="mod">
          <ac:chgData name="Daniel Khashabi" userId="62390808-c838-45e6-be59-d6fd0d208bc8" providerId="ADAL" clId="{DBE0F76A-AFEE-AC44-BA32-16BF03539868}" dt="2023-02-16T13:49:58.158" v="7760"/>
          <ac:spMkLst>
            <pc:docMk/>
            <pc:sldMk cId="3742059829" sldId="1604"/>
            <ac:spMk id="322" creationId="{E7EB70BF-2837-1EE6-AE5B-006841923753}"/>
          </ac:spMkLst>
        </pc:spChg>
        <pc:spChg chg="mod">
          <ac:chgData name="Daniel Khashabi" userId="62390808-c838-45e6-be59-d6fd0d208bc8" providerId="ADAL" clId="{DBE0F76A-AFEE-AC44-BA32-16BF03539868}" dt="2023-02-16T13:49:58.158" v="7760"/>
          <ac:spMkLst>
            <pc:docMk/>
            <pc:sldMk cId="3742059829" sldId="1604"/>
            <ac:spMk id="323" creationId="{A41D9C1E-AA32-40C8-2BDA-7D3F8639D3C5}"/>
          </ac:spMkLst>
        </pc:spChg>
        <pc:spChg chg="mod">
          <ac:chgData name="Daniel Khashabi" userId="62390808-c838-45e6-be59-d6fd0d208bc8" providerId="ADAL" clId="{DBE0F76A-AFEE-AC44-BA32-16BF03539868}" dt="2023-02-16T13:49:58.158" v="7760"/>
          <ac:spMkLst>
            <pc:docMk/>
            <pc:sldMk cId="3742059829" sldId="1604"/>
            <ac:spMk id="324" creationId="{CC3059CB-8A98-0DE1-7303-31CBF096061A}"/>
          </ac:spMkLst>
        </pc:spChg>
        <pc:spChg chg="mod">
          <ac:chgData name="Daniel Khashabi" userId="62390808-c838-45e6-be59-d6fd0d208bc8" providerId="ADAL" clId="{DBE0F76A-AFEE-AC44-BA32-16BF03539868}" dt="2023-02-16T13:49:58.158" v="7760"/>
          <ac:spMkLst>
            <pc:docMk/>
            <pc:sldMk cId="3742059829" sldId="1604"/>
            <ac:spMk id="325" creationId="{13452486-75F4-F5EF-CA4D-5CC3EA5FC36E}"/>
          </ac:spMkLst>
        </pc:spChg>
        <pc:spChg chg="mod">
          <ac:chgData name="Daniel Khashabi" userId="62390808-c838-45e6-be59-d6fd0d208bc8" providerId="ADAL" clId="{DBE0F76A-AFEE-AC44-BA32-16BF03539868}" dt="2023-02-16T13:49:58.158" v="7760"/>
          <ac:spMkLst>
            <pc:docMk/>
            <pc:sldMk cId="3742059829" sldId="1604"/>
            <ac:spMk id="326" creationId="{8234649C-2AA0-6024-3B1C-CCF41241C07C}"/>
          </ac:spMkLst>
        </pc:spChg>
        <pc:spChg chg="mod">
          <ac:chgData name="Daniel Khashabi" userId="62390808-c838-45e6-be59-d6fd0d208bc8" providerId="ADAL" clId="{DBE0F76A-AFEE-AC44-BA32-16BF03539868}" dt="2023-02-16T13:49:58.158" v="7760"/>
          <ac:spMkLst>
            <pc:docMk/>
            <pc:sldMk cId="3742059829" sldId="1604"/>
            <ac:spMk id="327" creationId="{228A9741-B089-D548-A2EF-27C2DDFA3551}"/>
          </ac:spMkLst>
        </pc:spChg>
        <pc:spChg chg="mod">
          <ac:chgData name="Daniel Khashabi" userId="62390808-c838-45e6-be59-d6fd0d208bc8" providerId="ADAL" clId="{DBE0F76A-AFEE-AC44-BA32-16BF03539868}" dt="2023-02-16T13:49:58.158" v="7760"/>
          <ac:spMkLst>
            <pc:docMk/>
            <pc:sldMk cId="3742059829" sldId="1604"/>
            <ac:spMk id="328" creationId="{5E2F68FA-87AC-1A7A-D263-1440CF90C706}"/>
          </ac:spMkLst>
        </pc:spChg>
        <pc:spChg chg="mod">
          <ac:chgData name="Daniel Khashabi" userId="62390808-c838-45e6-be59-d6fd0d208bc8" providerId="ADAL" clId="{DBE0F76A-AFEE-AC44-BA32-16BF03539868}" dt="2023-02-16T13:49:58.158" v="7760"/>
          <ac:spMkLst>
            <pc:docMk/>
            <pc:sldMk cId="3742059829" sldId="1604"/>
            <ac:spMk id="329" creationId="{5FE716E7-8E5E-154F-7005-284F23B192BB}"/>
          </ac:spMkLst>
        </pc:spChg>
        <pc:spChg chg="mod">
          <ac:chgData name="Daniel Khashabi" userId="62390808-c838-45e6-be59-d6fd0d208bc8" providerId="ADAL" clId="{DBE0F76A-AFEE-AC44-BA32-16BF03539868}" dt="2023-02-16T13:49:58.158" v="7760"/>
          <ac:spMkLst>
            <pc:docMk/>
            <pc:sldMk cId="3742059829" sldId="1604"/>
            <ac:spMk id="330" creationId="{21CCAA87-6F43-932A-9FA5-5B14B3DA6D5F}"/>
          </ac:spMkLst>
        </pc:spChg>
        <pc:spChg chg="mod">
          <ac:chgData name="Daniel Khashabi" userId="62390808-c838-45e6-be59-d6fd0d208bc8" providerId="ADAL" clId="{DBE0F76A-AFEE-AC44-BA32-16BF03539868}" dt="2023-02-16T13:49:58.158" v="7760"/>
          <ac:spMkLst>
            <pc:docMk/>
            <pc:sldMk cId="3742059829" sldId="1604"/>
            <ac:spMk id="331" creationId="{3B9072DA-FCC2-0279-B7D0-939D9391FA85}"/>
          </ac:spMkLst>
        </pc:spChg>
        <pc:spChg chg="mod">
          <ac:chgData name="Daniel Khashabi" userId="62390808-c838-45e6-be59-d6fd0d208bc8" providerId="ADAL" clId="{DBE0F76A-AFEE-AC44-BA32-16BF03539868}" dt="2023-02-16T13:49:58.158" v="7760"/>
          <ac:spMkLst>
            <pc:docMk/>
            <pc:sldMk cId="3742059829" sldId="1604"/>
            <ac:spMk id="332" creationId="{1E261442-A3DF-0793-E2DD-1DFFFAC6DA12}"/>
          </ac:spMkLst>
        </pc:spChg>
        <pc:spChg chg="mod">
          <ac:chgData name="Daniel Khashabi" userId="62390808-c838-45e6-be59-d6fd0d208bc8" providerId="ADAL" clId="{DBE0F76A-AFEE-AC44-BA32-16BF03539868}" dt="2023-02-16T13:49:58.158" v="7760"/>
          <ac:spMkLst>
            <pc:docMk/>
            <pc:sldMk cId="3742059829" sldId="1604"/>
            <ac:spMk id="333" creationId="{786DCBB4-6909-431A-1B41-F6626B951A3C}"/>
          </ac:spMkLst>
        </pc:spChg>
        <pc:spChg chg="mod">
          <ac:chgData name="Daniel Khashabi" userId="62390808-c838-45e6-be59-d6fd0d208bc8" providerId="ADAL" clId="{DBE0F76A-AFEE-AC44-BA32-16BF03539868}" dt="2023-02-16T13:49:58.158" v="7760"/>
          <ac:spMkLst>
            <pc:docMk/>
            <pc:sldMk cId="3742059829" sldId="1604"/>
            <ac:spMk id="334" creationId="{BAB20802-0FEA-7EB9-283D-00D3D1B47F5A}"/>
          </ac:spMkLst>
        </pc:spChg>
        <pc:spChg chg="mod">
          <ac:chgData name="Daniel Khashabi" userId="62390808-c838-45e6-be59-d6fd0d208bc8" providerId="ADAL" clId="{DBE0F76A-AFEE-AC44-BA32-16BF03539868}" dt="2023-02-16T13:49:58.158" v="7760"/>
          <ac:spMkLst>
            <pc:docMk/>
            <pc:sldMk cId="3742059829" sldId="1604"/>
            <ac:spMk id="335" creationId="{CE0885B8-0403-98E5-7880-4AFA25198A69}"/>
          </ac:spMkLst>
        </pc:spChg>
        <pc:spChg chg="mod">
          <ac:chgData name="Daniel Khashabi" userId="62390808-c838-45e6-be59-d6fd0d208bc8" providerId="ADAL" clId="{DBE0F76A-AFEE-AC44-BA32-16BF03539868}" dt="2023-02-16T13:49:58.158" v="7760"/>
          <ac:spMkLst>
            <pc:docMk/>
            <pc:sldMk cId="3742059829" sldId="1604"/>
            <ac:spMk id="336" creationId="{E1D37B58-E72F-23F7-C288-8192C5FE756C}"/>
          </ac:spMkLst>
        </pc:spChg>
        <pc:spChg chg="mod">
          <ac:chgData name="Daniel Khashabi" userId="62390808-c838-45e6-be59-d6fd0d208bc8" providerId="ADAL" clId="{DBE0F76A-AFEE-AC44-BA32-16BF03539868}" dt="2023-02-16T13:49:58.158" v="7760"/>
          <ac:spMkLst>
            <pc:docMk/>
            <pc:sldMk cId="3742059829" sldId="1604"/>
            <ac:spMk id="337" creationId="{C2F42C88-3CF7-F0DB-EA9C-25A86FC2BDC2}"/>
          </ac:spMkLst>
        </pc:spChg>
        <pc:spChg chg="mod">
          <ac:chgData name="Daniel Khashabi" userId="62390808-c838-45e6-be59-d6fd0d208bc8" providerId="ADAL" clId="{DBE0F76A-AFEE-AC44-BA32-16BF03539868}" dt="2023-02-16T13:49:58.158" v="7760"/>
          <ac:spMkLst>
            <pc:docMk/>
            <pc:sldMk cId="3742059829" sldId="1604"/>
            <ac:spMk id="338" creationId="{04D2DB6C-F381-ABDD-241B-1D34B73D8514}"/>
          </ac:spMkLst>
        </pc:spChg>
        <pc:spChg chg="mod">
          <ac:chgData name="Daniel Khashabi" userId="62390808-c838-45e6-be59-d6fd0d208bc8" providerId="ADAL" clId="{DBE0F76A-AFEE-AC44-BA32-16BF03539868}" dt="2023-02-16T13:49:58.158" v="7760"/>
          <ac:spMkLst>
            <pc:docMk/>
            <pc:sldMk cId="3742059829" sldId="1604"/>
            <ac:spMk id="339" creationId="{0C6C807B-8BDC-37E1-50AB-E729B051CB77}"/>
          </ac:spMkLst>
        </pc:spChg>
        <pc:spChg chg="mod">
          <ac:chgData name="Daniel Khashabi" userId="62390808-c838-45e6-be59-d6fd0d208bc8" providerId="ADAL" clId="{DBE0F76A-AFEE-AC44-BA32-16BF03539868}" dt="2023-02-16T13:49:58.158" v="7760"/>
          <ac:spMkLst>
            <pc:docMk/>
            <pc:sldMk cId="3742059829" sldId="1604"/>
            <ac:spMk id="340" creationId="{F5C1404B-F565-4AC3-AB6B-1F39DC0F5830}"/>
          </ac:spMkLst>
        </pc:spChg>
        <pc:spChg chg="mod">
          <ac:chgData name="Daniel Khashabi" userId="62390808-c838-45e6-be59-d6fd0d208bc8" providerId="ADAL" clId="{DBE0F76A-AFEE-AC44-BA32-16BF03539868}" dt="2023-02-16T13:49:58.158" v="7760"/>
          <ac:spMkLst>
            <pc:docMk/>
            <pc:sldMk cId="3742059829" sldId="1604"/>
            <ac:spMk id="341" creationId="{36538BA4-0B77-2B70-6221-9CA8192FC063}"/>
          </ac:spMkLst>
        </pc:spChg>
        <pc:spChg chg="mod">
          <ac:chgData name="Daniel Khashabi" userId="62390808-c838-45e6-be59-d6fd0d208bc8" providerId="ADAL" clId="{DBE0F76A-AFEE-AC44-BA32-16BF03539868}" dt="2023-02-16T13:49:58.158" v="7760"/>
          <ac:spMkLst>
            <pc:docMk/>
            <pc:sldMk cId="3742059829" sldId="1604"/>
            <ac:spMk id="342" creationId="{A4480F9A-F85E-602D-6A07-FBFEE8BD6D7E}"/>
          </ac:spMkLst>
        </pc:spChg>
        <pc:spChg chg="mod">
          <ac:chgData name="Daniel Khashabi" userId="62390808-c838-45e6-be59-d6fd0d208bc8" providerId="ADAL" clId="{DBE0F76A-AFEE-AC44-BA32-16BF03539868}" dt="2023-02-16T13:49:58.158" v="7760"/>
          <ac:spMkLst>
            <pc:docMk/>
            <pc:sldMk cId="3742059829" sldId="1604"/>
            <ac:spMk id="345" creationId="{76B0249A-E303-38D0-2FBB-9A9CFDD6B6D6}"/>
          </ac:spMkLst>
        </pc:spChg>
        <pc:spChg chg="mod">
          <ac:chgData name="Daniel Khashabi" userId="62390808-c838-45e6-be59-d6fd0d208bc8" providerId="ADAL" clId="{DBE0F76A-AFEE-AC44-BA32-16BF03539868}" dt="2023-02-16T13:49:58.158" v="7760"/>
          <ac:spMkLst>
            <pc:docMk/>
            <pc:sldMk cId="3742059829" sldId="1604"/>
            <ac:spMk id="346" creationId="{0799F9E3-C0D7-CFD2-9E14-89234CD6B117}"/>
          </ac:spMkLst>
        </pc:spChg>
        <pc:spChg chg="mod">
          <ac:chgData name="Daniel Khashabi" userId="62390808-c838-45e6-be59-d6fd0d208bc8" providerId="ADAL" clId="{DBE0F76A-AFEE-AC44-BA32-16BF03539868}" dt="2023-02-16T13:49:58.158" v="7760"/>
          <ac:spMkLst>
            <pc:docMk/>
            <pc:sldMk cId="3742059829" sldId="1604"/>
            <ac:spMk id="347" creationId="{4BF5C701-2F5F-9D7C-254B-6956CB6D21ED}"/>
          </ac:spMkLst>
        </pc:spChg>
        <pc:cxnChg chg="del">
          <ac:chgData name="Daniel Khashabi" userId="62390808-c838-45e6-be59-d6fd0d208bc8" providerId="ADAL" clId="{DBE0F76A-AFEE-AC44-BA32-16BF03539868}" dt="2023-02-16T04:35:48.460" v="7477" actId="478"/>
          <ac:cxnSpMkLst>
            <pc:docMk/>
            <pc:sldMk cId="3742059829" sldId="1604"/>
            <ac:cxnSpMk id="7" creationId="{0E6D063F-0DCE-5E16-911A-0E942AE5045A}"/>
          </ac:cxnSpMkLst>
        </pc:cxnChg>
        <pc:cxnChg chg="mod">
          <ac:chgData name="Daniel Khashabi" userId="62390808-c838-45e6-be59-d6fd0d208bc8" providerId="ADAL" clId="{DBE0F76A-AFEE-AC44-BA32-16BF03539868}" dt="2023-02-16T13:49:58.158" v="7760"/>
          <ac:cxnSpMkLst>
            <pc:docMk/>
            <pc:sldMk cId="3742059829" sldId="1604"/>
            <ac:cxnSpMk id="348" creationId="{AEA66885-FAC3-780B-4C57-3DD0218E14FD}"/>
          </ac:cxnSpMkLst>
        </pc:cxnChg>
      </pc:sldChg>
      <pc:sldChg chg="modSp modAnim">
        <pc:chgData name="Daniel Khashabi" userId="62390808-c838-45e6-be59-d6fd0d208bc8" providerId="ADAL" clId="{DBE0F76A-AFEE-AC44-BA32-16BF03539868}" dt="2023-02-16T15:57:39.899" v="8519"/>
        <pc:sldMkLst>
          <pc:docMk/>
          <pc:sldMk cId="4254950748" sldId="1605"/>
        </pc:sldMkLst>
        <pc:spChg chg="mod">
          <ac:chgData name="Daniel Khashabi" userId="62390808-c838-45e6-be59-d6fd0d208bc8" providerId="ADAL" clId="{DBE0F76A-AFEE-AC44-BA32-16BF03539868}" dt="2023-02-16T13:49:58.158" v="7760"/>
          <ac:spMkLst>
            <pc:docMk/>
            <pc:sldMk cId="4254950748" sldId="1605"/>
            <ac:spMk id="5" creationId="{1F386875-FF65-A374-E3D7-19F5DB181982}"/>
          </ac:spMkLst>
        </pc:spChg>
        <pc:spChg chg="mod">
          <ac:chgData name="Daniel Khashabi" userId="62390808-c838-45e6-be59-d6fd0d208bc8" providerId="ADAL" clId="{DBE0F76A-AFEE-AC44-BA32-16BF03539868}" dt="2023-02-16T13:49:58.158" v="7760"/>
          <ac:spMkLst>
            <pc:docMk/>
            <pc:sldMk cId="4254950748" sldId="1605"/>
            <ac:spMk id="6" creationId="{1EBE392D-2D8A-3137-093C-5132708D40D5}"/>
          </ac:spMkLst>
        </pc:spChg>
        <pc:spChg chg="mod">
          <ac:chgData name="Daniel Khashabi" userId="62390808-c838-45e6-be59-d6fd0d208bc8" providerId="ADAL" clId="{DBE0F76A-AFEE-AC44-BA32-16BF03539868}" dt="2023-02-16T13:49:58.158" v="7760"/>
          <ac:spMkLst>
            <pc:docMk/>
            <pc:sldMk cId="4254950748" sldId="1605"/>
            <ac:spMk id="9" creationId="{19BA467B-5E9E-D35D-008D-80F5B5F6152A}"/>
          </ac:spMkLst>
        </pc:spChg>
        <pc:spChg chg="mod">
          <ac:chgData name="Daniel Khashabi" userId="62390808-c838-45e6-be59-d6fd0d208bc8" providerId="ADAL" clId="{DBE0F76A-AFEE-AC44-BA32-16BF03539868}" dt="2023-02-16T13:49:58.158" v="7760"/>
          <ac:spMkLst>
            <pc:docMk/>
            <pc:sldMk cId="4254950748" sldId="1605"/>
            <ac:spMk id="11" creationId="{6E901C4C-8C87-9295-BD6C-23856495BA6F}"/>
          </ac:spMkLst>
        </pc:spChg>
        <pc:spChg chg="mod">
          <ac:chgData name="Daniel Khashabi" userId="62390808-c838-45e6-be59-d6fd0d208bc8" providerId="ADAL" clId="{DBE0F76A-AFEE-AC44-BA32-16BF03539868}" dt="2023-02-16T13:49:58.158" v="7760"/>
          <ac:spMkLst>
            <pc:docMk/>
            <pc:sldMk cId="4254950748" sldId="1605"/>
            <ac:spMk id="12" creationId="{C1CD30FF-0019-8841-78A6-EAA5F6289A6C}"/>
          </ac:spMkLst>
        </pc:spChg>
        <pc:spChg chg="mod">
          <ac:chgData name="Daniel Khashabi" userId="62390808-c838-45e6-be59-d6fd0d208bc8" providerId="ADAL" clId="{DBE0F76A-AFEE-AC44-BA32-16BF03539868}" dt="2023-02-16T13:49:58.158" v="7760"/>
          <ac:spMkLst>
            <pc:docMk/>
            <pc:sldMk cId="4254950748" sldId="1605"/>
            <ac:spMk id="13" creationId="{D0F30BDB-6B47-DAF4-B84D-E8B117B3640D}"/>
          </ac:spMkLst>
        </pc:spChg>
        <pc:spChg chg="mod">
          <ac:chgData name="Daniel Khashabi" userId="62390808-c838-45e6-be59-d6fd0d208bc8" providerId="ADAL" clId="{DBE0F76A-AFEE-AC44-BA32-16BF03539868}" dt="2023-02-16T13:49:58.158" v="7760"/>
          <ac:spMkLst>
            <pc:docMk/>
            <pc:sldMk cId="4254950748" sldId="1605"/>
            <ac:spMk id="142" creationId="{DEEEA42D-C09B-ADE0-77AB-40EE7E76CA54}"/>
          </ac:spMkLst>
        </pc:spChg>
        <pc:spChg chg="mod">
          <ac:chgData name="Daniel Khashabi" userId="62390808-c838-45e6-be59-d6fd0d208bc8" providerId="ADAL" clId="{DBE0F76A-AFEE-AC44-BA32-16BF03539868}" dt="2023-02-16T13:49:58.158" v="7760"/>
          <ac:spMkLst>
            <pc:docMk/>
            <pc:sldMk cId="4254950748" sldId="1605"/>
            <ac:spMk id="143" creationId="{C75FF376-825B-E1E3-BF13-A5C80618A438}"/>
          </ac:spMkLst>
        </pc:spChg>
        <pc:spChg chg="mod">
          <ac:chgData name="Daniel Khashabi" userId="62390808-c838-45e6-be59-d6fd0d208bc8" providerId="ADAL" clId="{DBE0F76A-AFEE-AC44-BA32-16BF03539868}" dt="2023-02-16T13:49:58.158" v="7760"/>
          <ac:spMkLst>
            <pc:docMk/>
            <pc:sldMk cId="4254950748" sldId="1605"/>
            <ac:spMk id="144" creationId="{BA47695E-E321-70A4-53E6-8E085B738A83}"/>
          </ac:spMkLst>
        </pc:spChg>
        <pc:spChg chg="mod">
          <ac:chgData name="Daniel Khashabi" userId="62390808-c838-45e6-be59-d6fd0d208bc8" providerId="ADAL" clId="{DBE0F76A-AFEE-AC44-BA32-16BF03539868}" dt="2023-02-16T13:49:58.158" v="7760"/>
          <ac:spMkLst>
            <pc:docMk/>
            <pc:sldMk cId="4254950748" sldId="1605"/>
            <ac:spMk id="187" creationId="{1F2E3236-CF8B-8849-8D78-04159FCF34E9}"/>
          </ac:spMkLst>
        </pc:spChg>
        <pc:spChg chg="mod">
          <ac:chgData name="Daniel Khashabi" userId="62390808-c838-45e6-be59-d6fd0d208bc8" providerId="ADAL" clId="{DBE0F76A-AFEE-AC44-BA32-16BF03539868}" dt="2023-02-16T13:49:58.158" v="7760"/>
          <ac:spMkLst>
            <pc:docMk/>
            <pc:sldMk cId="4254950748" sldId="1605"/>
            <ac:spMk id="188" creationId="{E12DBB9D-4B75-2040-D92D-9346E142253E}"/>
          </ac:spMkLst>
        </pc:spChg>
        <pc:spChg chg="mod">
          <ac:chgData name="Daniel Khashabi" userId="62390808-c838-45e6-be59-d6fd0d208bc8" providerId="ADAL" clId="{DBE0F76A-AFEE-AC44-BA32-16BF03539868}" dt="2023-02-16T13:49:58.158" v="7760"/>
          <ac:spMkLst>
            <pc:docMk/>
            <pc:sldMk cId="4254950748" sldId="1605"/>
            <ac:spMk id="191" creationId="{E6FD5B56-DBF1-26AA-2899-69E1A1F3CC1B}"/>
          </ac:spMkLst>
        </pc:spChg>
        <pc:spChg chg="mod">
          <ac:chgData name="Daniel Khashabi" userId="62390808-c838-45e6-be59-d6fd0d208bc8" providerId="ADAL" clId="{DBE0F76A-AFEE-AC44-BA32-16BF03539868}" dt="2023-02-16T13:49:58.158" v="7760"/>
          <ac:spMkLst>
            <pc:docMk/>
            <pc:sldMk cId="4254950748" sldId="1605"/>
            <ac:spMk id="192" creationId="{0FA432F5-F2F2-B9A4-8460-5D8AFC23F7C5}"/>
          </ac:spMkLst>
        </pc:spChg>
        <pc:spChg chg="mod">
          <ac:chgData name="Daniel Khashabi" userId="62390808-c838-45e6-be59-d6fd0d208bc8" providerId="ADAL" clId="{DBE0F76A-AFEE-AC44-BA32-16BF03539868}" dt="2023-02-16T13:49:58.158" v="7760"/>
          <ac:spMkLst>
            <pc:docMk/>
            <pc:sldMk cId="4254950748" sldId="1605"/>
            <ac:spMk id="200" creationId="{10E7FAF4-E271-E49A-3897-6278DCBFA8C7}"/>
          </ac:spMkLst>
        </pc:spChg>
        <pc:spChg chg="mod">
          <ac:chgData name="Daniel Khashabi" userId="62390808-c838-45e6-be59-d6fd0d208bc8" providerId="ADAL" clId="{DBE0F76A-AFEE-AC44-BA32-16BF03539868}" dt="2023-02-16T13:49:58.158" v="7760"/>
          <ac:spMkLst>
            <pc:docMk/>
            <pc:sldMk cId="4254950748" sldId="1605"/>
            <ac:spMk id="201" creationId="{A3408004-10E2-8761-22C1-1DD9154A992F}"/>
          </ac:spMkLst>
        </pc:spChg>
        <pc:spChg chg="mod">
          <ac:chgData name="Daniel Khashabi" userId="62390808-c838-45e6-be59-d6fd0d208bc8" providerId="ADAL" clId="{DBE0F76A-AFEE-AC44-BA32-16BF03539868}" dt="2023-02-16T13:49:58.158" v="7760"/>
          <ac:spMkLst>
            <pc:docMk/>
            <pc:sldMk cId="4254950748" sldId="1605"/>
            <ac:spMk id="209" creationId="{4CB46EEC-EFBA-F1E3-98EC-5D43F9761841}"/>
          </ac:spMkLst>
        </pc:spChg>
        <pc:spChg chg="mod">
          <ac:chgData name="Daniel Khashabi" userId="62390808-c838-45e6-be59-d6fd0d208bc8" providerId="ADAL" clId="{DBE0F76A-AFEE-AC44-BA32-16BF03539868}" dt="2023-02-16T13:49:58.158" v="7760"/>
          <ac:spMkLst>
            <pc:docMk/>
            <pc:sldMk cId="4254950748" sldId="1605"/>
            <ac:spMk id="210" creationId="{8EA8A4BB-10C3-8E76-2B7C-436E9F7F19CD}"/>
          </ac:spMkLst>
        </pc:spChg>
        <pc:spChg chg="mod">
          <ac:chgData name="Daniel Khashabi" userId="62390808-c838-45e6-be59-d6fd0d208bc8" providerId="ADAL" clId="{DBE0F76A-AFEE-AC44-BA32-16BF03539868}" dt="2023-02-16T13:49:58.158" v="7760"/>
          <ac:spMkLst>
            <pc:docMk/>
            <pc:sldMk cId="4254950748" sldId="1605"/>
            <ac:spMk id="213" creationId="{F451955C-105E-8598-531B-177C1A21B9B9}"/>
          </ac:spMkLst>
        </pc:spChg>
        <pc:spChg chg="mod">
          <ac:chgData name="Daniel Khashabi" userId="62390808-c838-45e6-be59-d6fd0d208bc8" providerId="ADAL" clId="{DBE0F76A-AFEE-AC44-BA32-16BF03539868}" dt="2023-02-16T13:49:58.158" v="7760"/>
          <ac:spMkLst>
            <pc:docMk/>
            <pc:sldMk cId="4254950748" sldId="1605"/>
            <ac:spMk id="216" creationId="{7A0A1B84-A56C-BDEF-C904-18C716E194EC}"/>
          </ac:spMkLst>
        </pc:spChg>
        <pc:spChg chg="mod">
          <ac:chgData name="Daniel Khashabi" userId="62390808-c838-45e6-be59-d6fd0d208bc8" providerId="ADAL" clId="{DBE0F76A-AFEE-AC44-BA32-16BF03539868}" dt="2023-02-16T13:49:58.158" v="7760"/>
          <ac:spMkLst>
            <pc:docMk/>
            <pc:sldMk cId="4254950748" sldId="1605"/>
            <ac:spMk id="221" creationId="{CC4711C0-0659-CDBA-2652-19A96809DC7A}"/>
          </ac:spMkLst>
        </pc:spChg>
        <pc:spChg chg="mod">
          <ac:chgData name="Daniel Khashabi" userId="62390808-c838-45e6-be59-d6fd0d208bc8" providerId="ADAL" clId="{DBE0F76A-AFEE-AC44-BA32-16BF03539868}" dt="2023-02-16T13:49:58.158" v="7760"/>
          <ac:spMkLst>
            <pc:docMk/>
            <pc:sldMk cId="4254950748" sldId="1605"/>
            <ac:spMk id="223" creationId="{0D8D830C-4449-58CB-AA21-090FEF62E354}"/>
          </ac:spMkLst>
        </pc:spChg>
        <pc:spChg chg="mod">
          <ac:chgData name="Daniel Khashabi" userId="62390808-c838-45e6-be59-d6fd0d208bc8" providerId="ADAL" clId="{DBE0F76A-AFEE-AC44-BA32-16BF03539868}" dt="2023-02-16T13:49:58.158" v="7760"/>
          <ac:spMkLst>
            <pc:docMk/>
            <pc:sldMk cId="4254950748" sldId="1605"/>
            <ac:spMk id="231" creationId="{EF1F835C-8ECE-4679-B8E1-31E6359DC039}"/>
          </ac:spMkLst>
        </pc:spChg>
        <pc:spChg chg="mod">
          <ac:chgData name="Daniel Khashabi" userId="62390808-c838-45e6-be59-d6fd0d208bc8" providerId="ADAL" clId="{DBE0F76A-AFEE-AC44-BA32-16BF03539868}" dt="2023-02-16T13:49:58.158" v="7760"/>
          <ac:spMkLst>
            <pc:docMk/>
            <pc:sldMk cId="4254950748" sldId="1605"/>
            <ac:spMk id="232" creationId="{DEC6D245-8727-D98E-B453-8BA1DD594D4F}"/>
          </ac:spMkLst>
        </pc:spChg>
        <pc:spChg chg="mod">
          <ac:chgData name="Daniel Khashabi" userId="62390808-c838-45e6-be59-d6fd0d208bc8" providerId="ADAL" clId="{DBE0F76A-AFEE-AC44-BA32-16BF03539868}" dt="2023-02-16T13:49:58.158" v="7760"/>
          <ac:spMkLst>
            <pc:docMk/>
            <pc:sldMk cId="4254950748" sldId="1605"/>
            <ac:spMk id="235" creationId="{857BE1FF-62C6-0E2A-3139-5CFD8130865D}"/>
          </ac:spMkLst>
        </pc:spChg>
        <pc:spChg chg="mod">
          <ac:chgData name="Daniel Khashabi" userId="62390808-c838-45e6-be59-d6fd0d208bc8" providerId="ADAL" clId="{DBE0F76A-AFEE-AC44-BA32-16BF03539868}" dt="2023-02-16T13:49:58.158" v="7760"/>
          <ac:spMkLst>
            <pc:docMk/>
            <pc:sldMk cId="4254950748" sldId="1605"/>
            <ac:spMk id="242" creationId="{D82793DB-0084-A1BC-E4DD-71FE3AF6AF34}"/>
          </ac:spMkLst>
        </pc:spChg>
        <pc:spChg chg="mod">
          <ac:chgData name="Daniel Khashabi" userId="62390808-c838-45e6-be59-d6fd0d208bc8" providerId="ADAL" clId="{DBE0F76A-AFEE-AC44-BA32-16BF03539868}" dt="2023-02-16T13:49:58.158" v="7760"/>
          <ac:spMkLst>
            <pc:docMk/>
            <pc:sldMk cId="4254950748" sldId="1605"/>
            <ac:spMk id="249" creationId="{B4BF15D6-DF36-D737-2EEB-B68B22500929}"/>
          </ac:spMkLst>
        </pc:spChg>
        <pc:spChg chg="mod">
          <ac:chgData name="Daniel Khashabi" userId="62390808-c838-45e6-be59-d6fd0d208bc8" providerId="ADAL" clId="{DBE0F76A-AFEE-AC44-BA32-16BF03539868}" dt="2023-02-16T13:49:58.158" v="7760"/>
          <ac:spMkLst>
            <pc:docMk/>
            <pc:sldMk cId="4254950748" sldId="1605"/>
            <ac:spMk id="256" creationId="{36748B9F-0E5F-5B19-C8D1-C8B6625657BE}"/>
          </ac:spMkLst>
        </pc:spChg>
        <pc:spChg chg="mod">
          <ac:chgData name="Daniel Khashabi" userId="62390808-c838-45e6-be59-d6fd0d208bc8" providerId="ADAL" clId="{DBE0F76A-AFEE-AC44-BA32-16BF03539868}" dt="2023-02-16T13:49:58.158" v="7760"/>
          <ac:spMkLst>
            <pc:docMk/>
            <pc:sldMk cId="4254950748" sldId="1605"/>
            <ac:spMk id="257" creationId="{BDD45E59-CB62-EAB3-EFAB-C30CB281CCCA}"/>
          </ac:spMkLst>
        </pc:spChg>
        <pc:spChg chg="mod">
          <ac:chgData name="Daniel Khashabi" userId="62390808-c838-45e6-be59-d6fd0d208bc8" providerId="ADAL" clId="{DBE0F76A-AFEE-AC44-BA32-16BF03539868}" dt="2023-02-16T13:49:58.158" v="7760"/>
          <ac:spMkLst>
            <pc:docMk/>
            <pc:sldMk cId="4254950748" sldId="1605"/>
            <ac:spMk id="260" creationId="{E37D2DF6-F806-0DF7-28DE-F2727D545D3D}"/>
          </ac:spMkLst>
        </pc:spChg>
        <pc:spChg chg="mod">
          <ac:chgData name="Daniel Khashabi" userId="62390808-c838-45e6-be59-d6fd0d208bc8" providerId="ADAL" clId="{DBE0F76A-AFEE-AC44-BA32-16BF03539868}" dt="2023-02-16T13:49:58.158" v="7760"/>
          <ac:spMkLst>
            <pc:docMk/>
            <pc:sldMk cId="4254950748" sldId="1605"/>
            <ac:spMk id="268" creationId="{B5F50F16-31F4-556B-BC5C-48AF51CE9980}"/>
          </ac:spMkLst>
        </pc:spChg>
        <pc:spChg chg="mod">
          <ac:chgData name="Daniel Khashabi" userId="62390808-c838-45e6-be59-d6fd0d208bc8" providerId="ADAL" clId="{DBE0F76A-AFEE-AC44-BA32-16BF03539868}" dt="2023-02-16T13:49:58.158" v="7760"/>
          <ac:spMkLst>
            <pc:docMk/>
            <pc:sldMk cId="4254950748" sldId="1605"/>
            <ac:spMk id="274" creationId="{C4D986B1-6C62-AFE4-199A-403FDA84F575}"/>
          </ac:spMkLst>
        </pc:spChg>
        <pc:spChg chg="mod">
          <ac:chgData name="Daniel Khashabi" userId="62390808-c838-45e6-be59-d6fd0d208bc8" providerId="ADAL" clId="{DBE0F76A-AFEE-AC44-BA32-16BF03539868}" dt="2023-02-16T13:49:58.158" v="7760"/>
          <ac:spMkLst>
            <pc:docMk/>
            <pc:sldMk cId="4254950748" sldId="1605"/>
            <ac:spMk id="313" creationId="{F300748D-20AE-BAF0-9DBF-9FD7C592C808}"/>
          </ac:spMkLst>
        </pc:spChg>
        <pc:spChg chg="mod">
          <ac:chgData name="Daniel Khashabi" userId="62390808-c838-45e6-be59-d6fd0d208bc8" providerId="ADAL" clId="{DBE0F76A-AFEE-AC44-BA32-16BF03539868}" dt="2023-02-16T13:49:58.158" v="7760"/>
          <ac:spMkLst>
            <pc:docMk/>
            <pc:sldMk cId="4254950748" sldId="1605"/>
            <ac:spMk id="314" creationId="{C8617F38-614E-3E46-502D-5524F484D2B9}"/>
          </ac:spMkLst>
        </pc:spChg>
        <pc:spChg chg="mod">
          <ac:chgData name="Daniel Khashabi" userId="62390808-c838-45e6-be59-d6fd0d208bc8" providerId="ADAL" clId="{DBE0F76A-AFEE-AC44-BA32-16BF03539868}" dt="2023-02-16T13:49:58.158" v="7760"/>
          <ac:spMkLst>
            <pc:docMk/>
            <pc:sldMk cId="4254950748" sldId="1605"/>
            <ac:spMk id="316" creationId="{21E754EF-AE42-A485-BE9B-567C088C6E48}"/>
          </ac:spMkLst>
        </pc:spChg>
        <pc:spChg chg="mod">
          <ac:chgData name="Daniel Khashabi" userId="62390808-c838-45e6-be59-d6fd0d208bc8" providerId="ADAL" clId="{DBE0F76A-AFEE-AC44-BA32-16BF03539868}" dt="2023-02-16T13:49:58.158" v="7760"/>
          <ac:spMkLst>
            <pc:docMk/>
            <pc:sldMk cId="4254950748" sldId="1605"/>
            <ac:spMk id="317" creationId="{5E2DFA77-5018-B328-0A43-BCA5547FAB02}"/>
          </ac:spMkLst>
        </pc:spChg>
        <pc:spChg chg="mod">
          <ac:chgData name="Daniel Khashabi" userId="62390808-c838-45e6-be59-d6fd0d208bc8" providerId="ADAL" clId="{DBE0F76A-AFEE-AC44-BA32-16BF03539868}" dt="2023-02-16T13:49:58.158" v="7760"/>
          <ac:spMkLst>
            <pc:docMk/>
            <pc:sldMk cId="4254950748" sldId="1605"/>
            <ac:spMk id="318" creationId="{75A65A31-045E-A34C-5FDA-7EDA06BFAACD}"/>
          </ac:spMkLst>
        </pc:spChg>
        <pc:spChg chg="mod">
          <ac:chgData name="Daniel Khashabi" userId="62390808-c838-45e6-be59-d6fd0d208bc8" providerId="ADAL" clId="{DBE0F76A-AFEE-AC44-BA32-16BF03539868}" dt="2023-02-16T13:49:58.158" v="7760"/>
          <ac:spMkLst>
            <pc:docMk/>
            <pc:sldMk cId="4254950748" sldId="1605"/>
            <ac:spMk id="319" creationId="{AA2F88F9-AF19-07FD-EE4A-537F899F9A45}"/>
          </ac:spMkLst>
        </pc:spChg>
        <pc:spChg chg="mod">
          <ac:chgData name="Daniel Khashabi" userId="62390808-c838-45e6-be59-d6fd0d208bc8" providerId="ADAL" clId="{DBE0F76A-AFEE-AC44-BA32-16BF03539868}" dt="2023-02-16T13:49:58.158" v="7760"/>
          <ac:spMkLst>
            <pc:docMk/>
            <pc:sldMk cId="4254950748" sldId="1605"/>
            <ac:spMk id="320" creationId="{32800DE3-83F7-2F08-3425-D2D7117B4B12}"/>
          </ac:spMkLst>
        </pc:spChg>
        <pc:spChg chg="mod">
          <ac:chgData name="Daniel Khashabi" userId="62390808-c838-45e6-be59-d6fd0d208bc8" providerId="ADAL" clId="{DBE0F76A-AFEE-AC44-BA32-16BF03539868}" dt="2023-02-16T13:49:58.158" v="7760"/>
          <ac:spMkLst>
            <pc:docMk/>
            <pc:sldMk cId="4254950748" sldId="1605"/>
            <ac:spMk id="321" creationId="{4F80230B-8A84-6A22-C866-9C6C99FA3788}"/>
          </ac:spMkLst>
        </pc:spChg>
        <pc:spChg chg="mod">
          <ac:chgData name="Daniel Khashabi" userId="62390808-c838-45e6-be59-d6fd0d208bc8" providerId="ADAL" clId="{DBE0F76A-AFEE-AC44-BA32-16BF03539868}" dt="2023-02-16T13:49:58.158" v="7760"/>
          <ac:spMkLst>
            <pc:docMk/>
            <pc:sldMk cId="4254950748" sldId="1605"/>
            <ac:spMk id="322" creationId="{E7EB70BF-2837-1EE6-AE5B-006841923753}"/>
          </ac:spMkLst>
        </pc:spChg>
        <pc:spChg chg="mod">
          <ac:chgData name="Daniel Khashabi" userId="62390808-c838-45e6-be59-d6fd0d208bc8" providerId="ADAL" clId="{DBE0F76A-AFEE-AC44-BA32-16BF03539868}" dt="2023-02-16T13:49:58.158" v="7760"/>
          <ac:spMkLst>
            <pc:docMk/>
            <pc:sldMk cId="4254950748" sldId="1605"/>
            <ac:spMk id="323" creationId="{A41D9C1E-AA32-40C8-2BDA-7D3F8639D3C5}"/>
          </ac:spMkLst>
        </pc:spChg>
        <pc:spChg chg="mod">
          <ac:chgData name="Daniel Khashabi" userId="62390808-c838-45e6-be59-d6fd0d208bc8" providerId="ADAL" clId="{DBE0F76A-AFEE-AC44-BA32-16BF03539868}" dt="2023-02-16T13:49:58.158" v="7760"/>
          <ac:spMkLst>
            <pc:docMk/>
            <pc:sldMk cId="4254950748" sldId="1605"/>
            <ac:spMk id="324" creationId="{CC3059CB-8A98-0DE1-7303-31CBF096061A}"/>
          </ac:spMkLst>
        </pc:spChg>
        <pc:spChg chg="mod">
          <ac:chgData name="Daniel Khashabi" userId="62390808-c838-45e6-be59-d6fd0d208bc8" providerId="ADAL" clId="{DBE0F76A-AFEE-AC44-BA32-16BF03539868}" dt="2023-02-16T13:49:58.158" v="7760"/>
          <ac:spMkLst>
            <pc:docMk/>
            <pc:sldMk cId="4254950748" sldId="1605"/>
            <ac:spMk id="325" creationId="{13452486-75F4-F5EF-CA4D-5CC3EA5FC36E}"/>
          </ac:spMkLst>
        </pc:spChg>
        <pc:spChg chg="mod">
          <ac:chgData name="Daniel Khashabi" userId="62390808-c838-45e6-be59-d6fd0d208bc8" providerId="ADAL" clId="{DBE0F76A-AFEE-AC44-BA32-16BF03539868}" dt="2023-02-16T13:49:58.158" v="7760"/>
          <ac:spMkLst>
            <pc:docMk/>
            <pc:sldMk cId="4254950748" sldId="1605"/>
            <ac:spMk id="326" creationId="{8234649C-2AA0-6024-3B1C-CCF41241C07C}"/>
          </ac:spMkLst>
        </pc:spChg>
        <pc:spChg chg="mod">
          <ac:chgData name="Daniel Khashabi" userId="62390808-c838-45e6-be59-d6fd0d208bc8" providerId="ADAL" clId="{DBE0F76A-AFEE-AC44-BA32-16BF03539868}" dt="2023-02-16T13:49:58.158" v="7760"/>
          <ac:spMkLst>
            <pc:docMk/>
            <pc:sldMk cId="4254950748" sldId="1605"/>
            <ac:spMk id="327" creationId="{228A9741-B089-D548-A2EF-27C2DDFA3551}"/>
          </ac:spMkLst>
        </pc:spChg>
        <pc:spChg chg="mod">
          <ac:chgData name="Daniel Khashabi" userId="62390808-c838-45e6-be59-d6fd0d208bc8" providerId="ADAL" clId="{DBE0F76A-AFEE-AC44-BA32-16BF03539868}" dt="2023-02-16T13:49:58.158" v="7760"/>
          <ac:spMkLst>
            <pc:docMk/>
            <pc:sldMk cId="4254950748" sldId="1605"/>
            <ac:spMk id="328" creationId="{5E2F68FA-87AC-1A7A-D263-1440CF90C706}"/>
          </ac:spMkLst>
        </pc:spChg>
        <pc:spChg chg="mod">
          <ac:chgData name="Daniel Khashabi" userId="62390808-c838-45e6-be59-d6fd0d208bc8" providerId="ADAL" clId="{DBE0F76A-AFEE-AC44-BA32-16BF03539868}" dt="2023-02-16T13:49:58.158" v="7760"/>
          <ac:spMkLst>
            <pc:docMk/>
            <pc:sldMk cId="4254950748" sldId="1605"/>
            <ac:spMk id="329" creationId="{5FE716E7-8E5E-154F-7005-284F23B192BB}"/>
          </ac:spMkLst>
        </pc:spChg>
        <pc:spChg chg="mod">
          <ac:chgData name="Daniel Khashabi" userId="62390808-c838-45e6-be59-d6fd0d208bc8" providerId="ADAL" clId="{DBE0F76A-AFEE-AC44-BA32-16BF03539868}" dt="2023-02-16T13:49:58.158" v="7760"/>
          <ac:spMkLst>
            <pc:docMk/>
            <pc:sldMk cId="4254950748" sldId="1605"/>
            <ac:spMk id="330" creationId="{21CCAA87-6F43-932A-9FA5-5B14B3DA6D5F}"/>
          </ac:spMkLst>
        </pc:spChg>
        <pc:spChg chg="mod">
          <ac:chgData name="Daniel Khashabi" userId="62390808-c838-45e6-be59-d6fd0d208bc8" providerId="ADAL" clId="{DBE0F76A-AFEE-AC44-BA32-16BF03539868}" dt="2023-02-16T13:49:58.158" v="7760"/>
          <ac:spMkLst>
            <pc:docMk/>
            <pc:sldMk cId="4254950748" sldId="1605"/>
            <ac:spMk id="331" creationId="{3B9072DA-FCC2-0279-B7D0-939D9391FA85}"/>
          </ac:spMkLst>
        </pc:spChg>
        <pc:spChg chg="mod">
          <ac:chgData name="Daniel Khashabi" userId="62390808-c838-45e6-be59-d6fd0d208bc8" providerId="ADAL" clId="{DBE0F76A-AFEE-AC44-BA32-16BF03539868}" dt="2023-02-16T13:49:58.158" v="7760"/>
          <ac:spMkLst>
            <pc:docMk/>
            <pc:sldMk cId="4254950748" sldId="1605"/>
            <ac:spMk id="332" creationId="{1E261442-A3DF-0793-E2DD-1DFFFAC6DA12}"/>
          </ac:spMkLst>
        </pc:spChg>
        <pc:spChg chg="mod">
          <ac:chgData name="Daniel Khashabi" userId="62390808-c838-45e6-be59-d6fd0d208bc8" providerId="ADAL" clId="{DBE0F76A-AFEE-AC44-BA32-16BF03539868}" dt="2023-02-16T13:49:58.158" v="7760"/>
          <ac:spMkLst>
            <pc:docMk/>
            <pc:sldMk cId="4254950748" sldId="1605"/>
            <ac:spMk id="333" creationId="{786DCBB4-6909-431A-1B41-F6626B951A3C}"/>
          </ac:spMkLst>
        </pc:spChg>
        <pc:spChg chg="mod">
          <ac:chgData name="Daniel Khashabi" userId="62390808-c838-45e6-be59-d6fd0d208bc8" providerId="ADAL" clId="{DBE0F76A-AFEE-AC44-BA32-16BF03539868}" dt="2023-02-16T13:49:58.158" v="7760"/>
          <ac:spMkLst>
            <pc:docMk/>
            <pc:sldMk cId="4254950748" sldId="1605"/>
            <ac:spMk id="334" creationId="{BAB20802-0FEA-7EB9-283D-00D3D1B47F5A}"/>
          </ac:spMkLst>
        </pc:spChg>
        <pc:spChg chg="mod">
          <ac:chgData name="Daniel Khashabi" userId="62390808-c838-45e6-be59-d6fd0d208bc8" providerId="ADAL" clId="{DBE0F76A-AFEE-AC44-BA32-16BF03539868}" dt="2023-02-16T13:49:58.158" v="7760"/>
          <ac:spMkLst>
            <pc:docMk/>
            <pc:sldMk cId="4254950748" sldId="1605"/>
            <ac:spMk id="335" creationId="{CE0885B8-0403-98E5-7880-4AFA25198A69}"/>
          </ac:spMkLst>
        </pc:spChg>
        <pc:spChg chg="mod">
          <ac:chgData name="Daniel Khashabi" userId="62390808-c838-45e6-be59-d6fd0d208bc8" providerId="ADAL" clId="{DBE0F76A-AFEE-AC44-BA32-16BF03539868}" dt="2023-02-16T13:49:58.158" v="7760"/>
          <ac:spMkLst>
            <pc:docMk/>
            <pc:sldMk cId="4254950748" sldId="1605"/>
            <ac:spMk id="336" creationId="{E1D37B58-E72F-23F7-C288-8192C5FE756C}"/>
          </ac:spMkLst>
        </pc:spChg>
        <pc:spChg chg="mod">
          <ac:chgData name="Daniel Khashabi" userId="62390808-c838-45e6-be59-d6fd0d208bc8" providerId="ADAL" clId="{DBE0F76A-AFEE-AC44-BA32-16BF03539868}" dt="2023-02-16T13:49:58.158" v="7760"/>
          <ac:spMkLst>
            <pc:docMk/>
            <pc:sldMk cId="4254950748" sldId="1605"/>
            <ac:spMk id="337" creationId="{C2F42C88-3CF7-F0DB-EA9C-25A86FC2BDC2}"/>
          </ac:spMkLst>
        </pc:spChg>
        <pc:spChg chg="mod">
          <ac:chgData name="Daniel Khashabi" userId="62390808-c838-45e6-be59-d6fd0d208bc8" providerId="ADAL" clId="{DBE0F76A-AFEE-AC44-BA32-16BF03539868}" dt="2023-02-16T13:49:58.158" v="7760"/>
          <ac:spMkLst>
            <pc:docMk/>
            <pc:sldMk cId="4254950748" sldId="1605"/>
            <ac:spMk id="338" creationId="{04D2DB6C-F381-ABDD-241B-1D34B73D8514}"/>
          </ac:spMkLst>
        </pc:spChg>
        <pc:spChg chg="mod">
          <ac:chgData name="Daniel Khashabi" userId="62390808-c838-45e6-be59-d6fd0d208bc8" providerId="ADAL" clId="{DBE0F76A-AFEE-AC44-BA32-16BF03539868}" dt="2023-02-16T13:49:58.158" v="7760"/>
          <ac:spMkLst>
            <pc:docMk/>
            <pc:sldMk cId="4254950748" sldId="1605"/>
            <ac:spMk id="339" creationId="{0C6C807B-8BDC-37E1-50AB-E729B051CB77}"/>
          </ac:spMkLst>
        </pc:spChg>
        <pc:spChg chg="mod">
          <ac:chgData name="Daniel Khashabi" userId="62390808-c838-45e6-be59-d6fd0d208bc8" providerId="ADAL" clId="{DBE0F76A-AFEE-AC44-BA32-16BF03539868}" dt="2023-02-16T13:49:58.158" v="7760"/>
          <ac:spMkLst>
            <pc:docMk/>
            <pc:sldMk cId="4254950748" sldId="1605"/>
            <ac:spMk id="340" creationId="{F5C1404B-F565-4AC3-AB6B-1F39DC0F5830}"/>
          </ac:spMkLst>
        </pc:spChg>
        <pc:spChg chg="mod">
          <ac:chgData name="Daniel Khashabi" userId="62390808-c838-45e6-be59-d6fd0d208bc8" providerId="ADAL" clId="{DBE0F76A-AFEE-AC44-BA32-16BF03539868}" dt="2023-02-16T13:49:58.158" v="7760"/>
          <ac:spMkLst>
            <pc:docMk/>
            <pc:sldMk cId="4254950748" sldId="1605"/>
            <ac:spMk id="341" creationId="{36538BA4-0B77-2B70-6221-9CA8192FC063}"/>
          </ac:spMkLst>
        </pc:spChg>
        <pc:spChg chg="mod">
          <ac:chgData name="Daniel Khashabi" userId="62390808-c838-45e6-be59-d6fd0d208bc8" providerId="ADAL" clId="{DBE0F76A-AFEE-AC44-BA32-16BF03539868}" dt="2023-02-16T13:49:58.158" v="7760"/>
          <ac:spMkLst>
            <pc:docMk/>
            <pc:sldMk cId="4254950748" sldId="1605"/>
            <ac:spMk id="342" creationId="{A4480F9A-F85E-602D-6A07-FBFEE8BD6D7E}"/>
          </ac:spMkLst>
        </pc:spChg>
        <pc:spChg chg="mod">
          <ac:chgData name="Daniel Khashabi" userId="62390808-c838-45e6-be59-d6fd0d208bc8" providerId="ADAL" clId="{DBE0F76A-AFEE-AC44-BA32-16BF03539868}" dt="2023-02-16T13:49:58.158" v="7760"/>
          <ac:spMkLst>
            <pc:docMk/>
            <pc:sldMk cId="4254950748" sldId="1605"/>
            <ac:spMk id="345" creationId="{76B0249A-E303-38D0-2FBB-9A9CFDD6B6D6}"/>
          </ac:spMkLst>
        </pc:spChg>
        <pc:spChg chg="mod">
          <ac:chgData name="Daniel Khashabi" userId="62390808-c838-45e6-be59-d6fd0d208bc8" providerId="ADAL" clId="{DBE0F76A-AFEE-AC44-BA32-16BF03539868}" dt="2023-02-16T13:49:58.158" v="7760"/>
          <ac:spMkLst>
            <pc:docMk/>
            <pc:sldMk cId="4254950748" sldId="1605"/>
            <ac:spMk id="346" creationId="{0799F9E3-C0D7-CFD2-9E14-89234CD6B117}"/>
          </ac:spMkLst>
        </pc:spChg>
        <pc:spChg chg="mod">
          <ac:chgData name="Daniel Khashabi" userId="62390808-c838-45e6-be59-d6fd0d208bc8" providerId="ADAL" clId="{DBE0F76A-AFEE-AC44-BA32-16BF03539868}" dt="2023-02-16T13:49:58.158" v="7760"/>
          <ac:spMkLst>
            <pc:docMk/>
            <pc:sldMk cId="4254950748" sldId="1605"/>
            <ac:spMk id="347" creationId="{4BF5C701-2F5F-9D7C-254B-6956CB6D21ED}"/>
          </ac:spMkLst>
        </pc:spChg>
        <pc:cxnChg chg="mod">
          <ac:chgData name="Daniel Khashabi" userId="62390808-c838-45e6-be59-d6fd0d208bc8" providerId="ADAL" clId="{DBE0F76A-AFEE-AC44-BA32-16BF03539868}" dt="2023-02-16T13:49:58.158" v="7760"/>
          <ac:cxnSpMkLst>
            <pc:docMk/>
            <pc:sldMk cId="4254950748" sldId="1605"/>
            <ac:cxnSpMk id="348" creationId="{AEA66885-FAC3-780B-4C57-3DD0218E14FD}"/>
          </ac:cxnSpMkLst>
        </pc:cxnChg>
      </pc:sldChg>
      <pc:sldChg chg="add del">
        <pc:chgData name="Daniel Khashabi" userId="62390808-c838-45e6-be59-d6fd0d208bc8" providerId="ADAL" clId="{DBE0F76A-AFEE-AC44-BA32-16BF03539868}" dt="2023-02-12T21:19:33.530" v="1810" actId="2696"/>
        <pc:sldMkLst>
          <pc:docMk/>
          <pc:sldMk cId="594352952" sldId="1617"/>
        </pc:sldMkLst>
      </pc:sldChg>
      <pc:sldChg chg="add del">
        <pc:chgData name="Daniel Khashabi" userId="62390808-c838-45e6-be59-d6fd0d208bc8" providerId="ADAL" clId="{DBE0F76A-AFEE-AC44-BA32-16BF03539868}" dt="2023-02-12T21:13:37.202" v="1649" actId="2696"/>
        <pc:sldMkLst>
          <pc:docMk/>
          <pc:sldMk cId="4052529798" sldId="1617"/>
        </pc:sldMkLst>
      </pc:sldChg>
      <pc:sldChg chg="modSp add">
        <pc:chgData name="Daniel Khashabi" userId="62390808-c838-45e6-be59-d6fd0d208bc8" providerId="ADAL" clId="{DBE0F76A-AFEE-AC44-BA32-16BF03539868}" dt="2023-02-16T13:49:58.158" v="7760"/>
        <pc:sldMkLst>
          <pc:docMk/>
          <pc:sldMk cId="3967499559" sldId="1623"/>
        </pc:sldMkLst>
        <pc:spChg chg="mod">
          <ac:chgData name="Daniel Khashabi" userId="62390808-c838-45e6-be59-d6fd0d208bc8" providerId="ADAL" clId="{DBE0F76A-AFEE-AC44-BA32-16BF03539868}" dt="2023-02-16T13:49:58.158" v="7760"/>
          <ac:spMkLst>
            <pc:docMk/>
            <pc:sldMk cId="3967499559" sldId="1623"/>
            <ac:spMk id="6" creationId="{48234C3A-4948-B409-9905-51CDB092A146}"/>
          </ac:spMkLst>
        </pc:spChg>
        <pc:spChg chg="mod">
          <ac:chgData name="Daniel Khashabi" userId="62390808-c838-45e6-be59-d6fd0d208bc8" providerId="ADAL" clId="{DBE0F76A-AFEE-AC44-BA32-16BF03539868}" dt="2023-02-16T13:49:58.158" v="7760"/>
          <ac:spMkLst>
            <pc:docMk/>
            <pc:sldMk cId="3967499559" sldId="1623"/>
            <ac:spMk id="8" creationId="{A61DD29E-8580-4519-64F6-252A9794495E}"/>
          </ac:spMkLst>
        </pc:spChg>
      </pc:sldChg>
      <pc:sldChg chg="modSp add">
        <pc:chgData name="Daniel Khashabi" userId="62390808-c838-45e6-be59-d6fd0d208bc8" providerId="ADAL" clId="{DBE0F76A-AFEE-AC44-BA32-16BF03539868}" dt="2023-02-16T13:49:58.158" v="7760"/>
        <pc:sldMkLst>
          <pc:docMk/>
          <pc:sldMk cId="3728407031" sldId="1624"/>
        </pc:sldMkLst>
        <pc:spChg chg="mod">
          <ac:chgData name="Daniel Khashabi" userId="62390808-c838-45e6-be59-d6fd0d208bc8" providerId="ADAL" clId="{DBE0F76A-AFEE-AC44-BA32-16BF03539868}" dt="2023-02-16T13:49:58.158" v="7760"/>
          <ac:spMkLst>
            <pc:docMk/>
            <pc:sldMk cId="3728407031" sldId="1624"/>
            <ac:spMk id="6" creationId="{48234C3A-4948-B409-9905-51CDB092A146}"/>
          </ac:spMkLst>
        </pc:spChg>
        <pc:spChg chg="mod">
          <ac:chgData name="Daniel Khashabi" userId="62390808-c838-45e6-be59-d6fd0d208bc8" providerId="ADAL" clId="{DBE0F76A-AFEE-AC44-BA32-16BF03539868}" dt="2023-02-16T13:49:58.158" v="7760"/>
          <ac:spMkLst>
            <pc:docMk/>
            <pc:sldMk cId="3728407031" sldId="1624"/>
            <ac:spMk id="11" creationId="{0F53B8D9-764E-EAB3-522F-2F4ED5DD1170}"/>
          </ac:spMkLst>
        </pc:spChg>
        <pc:spChg chg="mod">
          <ac:chgData name="Daniel Khashabi" userId="62390808-c838-45e6-be59-d6fd0d208bc8" providerId="ADAL" clId="{DBE0F76A-AFEE-AC44-BA32-16BF03539868}" dt="2023-02-16T13:49:58.158" v="7760"/>
          <ac:spMkLst>
            <pc:docMk/>
            <pc:sldMk cId="3728407031" sldId="1624"/>
            <ac:spMk id="16" creationId="{9FC3DE24-FB41-D9D8-2110-8F1528D6E9E2}"/>
          </ac:spMkLst>
        </pc:spChg>
        <pc:spChg chg="mod">
          <ac:chgData name="Daniel Khashabi" userId="62390808-c838-45e6-be59-d6fd0d208bc8" providerId="ADAL" clId="{DBE0F76A-AFEE-AC44-BA32-16BF03539868}" dt="2023-02-16T13:49:58.158" v="7760"/>
          <ac:spMkLst>
            <pc:docMk/>
            <pc:sldMk cId="3728407031" sldId="1624"/>
            <ac:spMk id="17" creationId="{BA170C94-00BD-8E22-6969-0D85196290D9}"/>
          </ac:spMkLst>
        </pc:spChg>
        <pc:spChg chg="mod">
          <ac:chgData name="Daniel Khashabi" userId="62390808-c838-45e6-be59-d6fd0d208bc8" providerId="ADAL" clId="{DBE0F76A-AFEE-AC44-BA32-16BF03539868}" dt="2023-02-16T13:49:58.158" v="7760"/>
          <ac:spMkLst>
            <pc:docMk/>
            <pc:sldMk cId="3728407031" sldId="1624"/>
            <ac:spMk id="18" creationId="{72CA5A5C-4F80-F6DD-930B-F08A4C67130F}"/>
          </ac:spMkLst>
        </pc:spChg>
      </pc:sldChg>
      <pc:sldChg chg="modSp add">
        <pc:chgData name="Daniel Khashabi" userId="62390808-c838-45e6-be59-d6fd0d208bc8" providerId="ADAL" clId="{DBE0F76A-AFEE-AC44-BA32-16BF03539868}" dt="2023-02-16T13:49:58.158" v="7760"/>
        <pc:sldMkLst>
          <pc:docMk/>
          <pc:sldMk cId="1356427523" sldId="1625"/>
        </pc:sldMkLst>
        <pc:spChg chg="mod">
          <ac:chgData name="Daniel Khashabi" userId="62390808-c838-45e6-be59-d6fd0d208bc8" providerId="ADAL" clId="{DBE0F76A-AFEE-AC44-BA32-16BF03539868}" dt="2023-02-16T13:49:58.158" v="7760"/>
          <ac:spMkLst>
            <pc:docMk/>
            <pc:sldMk cId="1356427523" sldId="1625"/>
            <ac:spMk id="3" creationId="{57FD2924-25FE-0226-78E8-CBA348156A4C}"/>
          </ac:spMkLst>
        </pc:spChg>
        <pc:spChg chg="mod">
          <ac:chgData name="Daniel Khashabi" userId="62390808-c838-45e6-be59-d6fd0d208bc8" providerId="ADAL" clId="{DBE0F76A-AFEE-AC44-BA32-16BF03539868}" dt="2023-02-16T13:49:58.158" v="7760"/>
          <ac:spMkLst>
            <pc:docMk/>
            <pc:sldMk cId="1356427523" sldId="1625"/>
            <ac:spMk id="5" creationId="{A4B43994-3A63-5A65-0124-AAF3097A0988}"/>
          </ac:spMkLst>
        </pc:spChg>
      </pc:sldChg>
      <pc:sldChg chg="modSp">
        <pc:chgData name="Daniel Khashabi" userId="62390808-c838-45e6-be59-d6fd0d208bc8" providerId="ADAL" clId="{DBE0F76A-AFEE-AC44-BA32-16BF03539868}" dt="2023-02-16T13:49:58.158" v="7760"/>
        <pc:sldMkLst>
          <pc:docMk/>
          <pc:sldMk cId="3348766372" sldId="1626"/>
        </pc:sldMkLst>
        <pc:spChg chg="mod">
          <ac:chgData name="Daniel Khashabi" userId="62390808-c838-45e6-be59-d6fd0d208bc8" providerId="ADAL" clId="{DBE0F76A-AFEE-AC44-BA32-16BF03539868}" dt="2023-02-16T13:49:58.158" v="7760"/>
          <ac:spMkLst>
            <pc:docMk/>
            <pc:sldMk cId="3348766372" sldId="1626"/>
            <ac:spMk id="3" creationId="{28ABABFA-733B-D0B0-5603-93456A867FC8}"/>
          </ac:spMkLst>
        </pc:spChg>
        <pc:spChg chg="mod">
          <ac:chgData name="Daniel Khashabi" userId="62390808-c838-45e6-be59-d6fd0d208bc8" providerId="ADAL" clId="{DBE0F76A-AFEE-AC44-BA32-16BF03539868}" dt="2023-02-16T13:49:58.158" v="7760"/>
          <ac:spMkLst>
            <pc:docMk/>
            <pc:sldMk cId="3348766372" sldId="1626"/>
            <ac:spMk id="7" creationId="{4D44F665-325F-182F-DE0A-68F717877935}"/>
          </ac:spMkLst>
        </pc:spChg>
        <pc:spChg chg="mod">
          <ac:chgData name="Daniel Khashabi" userId="62390808-c838-45e6-be59-d6fd0d208bc8" providerId="ADAL" clId="{DBE0F76A-AFEE-AC44-BA32-16BF03539868}" dt="2023-02-16T13:49:58.158" v="7760"/>
          <ac:spMkLst>
            <pc:docMk/>
            <pc:sldMk cId="3348766372" sldId="1626"/>
            <ac:spMk id="10" creationId="{61C85433-5C55-8A6A-D711-22D6DF05D825}"/>
          </ac:spMkLst>
        </pc:spChg>
        <pc:spChg chg="mod">
          <ac:chgData name="Daniel Khashabi" userId="62390808-c838-45e6-be59-d6fd0d208bc8" providerId="ADAL" clId="{DBE0F76A-AFEE-AC44-BA32-16BF03539868}" dt="2023-02-16T13:49:58.158" v="7760"/>
          <ac:spMkLst>
            <pc:docMk/>
            <pc:sldMk cId="3348766372" sldId="1626"/>
            <ac:spMk id="18" creationId="{3B867A66-3D27-9B42-D57F-BEA338C0A8C0}"/>
          </ac:spMkLst>
        </pc:spChg>
      </pc:sldChg>
      <pc:sldChg chg="del">
        <pc:chgData name="Daniel Khashabi" userId="62390808-c838-45e6-be59-d6fd0d208bc8" providerId="ADAL" clId="{DBE0F76A-AFEE-AC44-BA32-16BF03539868}" dt="2023-02-16T04:56:20.459" v="7680" actId="2696"/>
        <pc:sldMkLst>
          <pc:docMk/>
          <pc:sldMk cId="348754316" sldId="1627"/>
        </pc:sldMkLst>
      </pc:sldChg>
      <pc:sldChg chg="modSp modAnim">
        <pc:chgData name="Daniel Khashabi" userId="62390808-c838-45e6-be59-d6fd0d208bc8" providerId="ADAL" clId="{DBE0F76A-AFEE-AC44-BA32-16BF03539868}" dt="2023-02-16T15:57:37.129" v="8518"/>
        <pc:sldMkLst>
          <pc:docMk/>
          <pc:sldMk cId="694198311" sldId="1628"/>
        </pc:sldMkLst>
        <pc:spChg chg="mod">
          <ac:chgData name="Daniel Khashabi" userId="62390808-c838-45e6-be59-d6fd0d208bc8" providerId="ADAL" clId="{DBE0F76A-AFEE-AC44-BA32-16BF03539868}" dt="2023-02-16T13:49:58.158" v="7760"/>
          <ac:spMkLst>
            <pc:docMk/>
            <pc:sldMk cId="694198311" sldId="1628"/>
            <ac:spMk id="5" creationId="{1F386875-FF65-A374-E3D7-19F5DB181982}"/>
          </ac:spMkLst>
        </pc:spChg>
        <pc:spChg chg="mod">
          <ac:chgData name="Daniel Khashabi" userId="62390808-c838-45e6-be59-d6fd0d208bc8" providerId="ADAL" clId="{DBE0F76A-AFEE-AC44-BA32-16BF03539868}" dt="2023-02-16T13:49:58.158" v="7760"/>
          <ac:spMkLst>
            <pc:docMk/>
            <pc:sldMk cId="694198311" sldId="1628"/>
            <ac:spMk id="6" creationId="{1EBE392D-2D8A-3137-093C-5132708D40D5}"/>
          </ac:spMkLst>
        </pc:spChg>
        <pc:spChg chg="mod">
          <ac:chgData name="Daniel Khashabi" userId="62390808-c838-45e6-be59-d6fd0d208bc8" providerId="ADAL" clId="{DBE0F76A-AFEE-AC44-BA32-16BF03539868}" dt="2023-02-16T13:49:58.158" v="7760"/>
          <ac:spMkLst>
            <pc:docMk/>
            <pc:sldMk cId="694198311" sldId="1628"/>
            <ac:spMk id="12" creationId="{C1CD30FF-0019-8841-78A6-EAA5F6289A6C}"/>
          </ac:spMkLst>
        </pc:spChg>
        <pc:spChg chg="mod">
          <ac:chgData name="Daniel Khashabi" userId="62390808-c838-45e6-be59-d6fd0d208bc8" providerId="ADAL" clId="{DBE0F76A-AFEE-AC44-BA32-16BF03539868}" dt="2023-02-16T13:49:58.158" v="7760"/>
          <ac:spMkLst>
            <pc:docMk/>
            <pc:sldMk cId="694198311" sldId="1628"/>
            <ac:spMk id="13" creationId="{D0F30BDB-6B47-DAF4-B84D-E8B117B3640D}"/>
          </ac:spMkLst>
        </pc:spChg>
        <pc:spChg chg="mod">
          <ac:chgData name="Daniel Khashabi" userId="62390808-c838-45e6-be59-d6fd0d208bc8" providerId="ADAL" clId="{DBE0F76A-AFEE-AC44-BA32-16BF03539868}" dt="2023-02-16T13:49:58.158" v="7760"/>
          <ac:spMkLst>
            <pc:docMk/>
            <pc:sldMk cId="694198311" sldId="1628"/>
            <ac:spMk id="17" creationId="{EAD05359-7AAF-9D19-3C14-00A5F52F11A7}"/>
          </ac:spMkLst>
        </pc:spChg>
        <pc:spChg chg="mod">
          <ac:chgData name="Daniel Khashabi" userId="62390808-c838-45e6-be59-d6fd0d208bc8" providerId="ADAL" clId="{DBE0F76A-AFEE-AC44-BA32-16BF03539868}" dt="2023-02-16T13:49:58.158" v="7760"/>
          <ac:spMkLst>
            <pc:docMk/>
            <pc:sldMk cId="694198311" sldId="1628"/>
            <ac:spMk id="142" creationId="{DEEEA42D-C09B-ADE0-77AB-40EE7E76CA54}"/>
          </ac:spMkLst>
        </pc:spChg>
        <pc:spChg chg="mod">
          <ac:chgData name="Daniel Khashabi" userId="62390808-c838-45e6-be59-d6fd0d208bc8" providerId="ADAL" clId="{DBE0F76A-AFEE-AC44-BA32-16BF03539868}" dt="2023-02-16T13:49:58.158" v="7760"/>
          <ac:spMkLst>
            <pc:docMk/>
            <pc:sldMk cId="694198311" sldId="1628"/>
            <ac:spMk id="143" creationId="{C75FF376-825B-E1E3-BF13-A5C80618A438}"/>
          </ac:spMkLst>
        </pc:spChg>
        <pc:spChg chg="mod">
          <ac:chgData name="Daniel Khashabi" userId="62390808-c838-45e6-be59-d6fd0d208bc8" providerId="ADAL" clId="{DBE0F76A-AFEE-AC44-BA32-16BF03539868}" dt="2023-02-16T13:49:58.158" v="7760"/>
          <ac:spMkLst>
            <pc:docMk/>
            <pc:sldMk cId="694198311" sldId="1628"/>
            <ac:spMk id="144" creationId="{BA47695E-E321-70A4-53E6-8E085B738A83}"/>
          </ac:spMkLst>
        </pc:spChg>
        <pc:spChg chg="mod">
          <ac:chgData name="Daniel Khashabi" userId="62390808-c838-45e6-be59-d6fd0d208bc8" providerId="ADAL" clId="{DBE0F76A-AFEE-AC44-BA32-16BF03539868}" dt="2023-02-16T13:49:58.158" v="7760"/>
          <ac:spMkLst>
            <pc:docMk/>
            <pc:sldMk cId="694198311" sldId="1628"/>
            <ac:spMk id="187" creationId="{1F2E3236-CF8B-8849-8D78-04159FCF34E9}"/>
          </ac:spMkLst>
        </pc:spChg>
        <pc:spChg chg="mod">
          <ac:chgData name="Daniel Khashabi" userId="62390808-c838-45e6-be59-d6fd0d208bc8" providerId="ADAL" clId="{DBE0F76A-AFEE-AC44-BA32-16BF03539868}" dt="2023-02-16T13:49:58.158" v="7760"/>
          <ac:spMkLst>
            <pc:docMk/>
            <pc:sldMk cId="694198311" sldId="1628"/>
            <ac:spMk id="188" creationId="{E12DBB9D-4B75-2040-D92D-9346E142253E}"/>
          </ac:spMkLst>
        </pc:spChg>
        <pc:spChg chg="mod">
          <ac:chgData name="Daniel Khashabi" userId="62390808-c838-45e6-be59-d6fd0d208bc8" providerId="ADAL" clId="{DBE0F76A-AFEE-AC44-BA32-16BF03539868}" dt="2023-02-16T13:49:58.158" v="7760"/>
          <ac:spMkLst>
            <pc:docMk/>
            <pc:sldMk cId="694198311" sldId="1628"/>
            <ac:spMk id="191" creationId="{E6FD5B56-DBF1-26AA-2899-69E1A1F3CC1B}"/>
          </ac:spMkLst>
        </pc:spChg>
        <pc:spChg chg="mod">
          <ac:chgData name="Daniel Khashabi" userId="62390808-c838-45e6-be59-d6fd0d208bc8" providerId="ADAL" clId="{DBE0F76A-AFEE-AC44-BA32-16BF03539868}" dt="2023-02-16T13:49:58.158" v="7760"/>
          <ac:spMkLst>
            <pc:docMk/>
            <pc:sldMk cId="694198311" sldId="1628"/>
            <ac:spMk id="192" creationId="{0FA432F5-F2F2-B9A4-8460-5D8AFC23F7C5}"/>
          </ac:spMkLst>
        </pc:spChg>
        <pc:spChg chg="mod">
          <ac:chgData name="Daniel Khashabi" userId="62390808-c838-45e6-be59-d6fd0d208bc8" providerId="ADAL" clId="{DBE0F76A-AFEE-AC44-BA32-16BF03539868}" dt="2023-02-16T13:49:58.158" v="7760"/>
          <ac:spMkLst>
            <pc:docMk/>
            <pc:sldMk cId="694198311" sldId="1628"/>
            <ac:spMk id="200" creationId="{10E7FAF4-E271-E49A-3897-6278DCBFA8C7}"/>
          </ac:spMkLst>
        </pc:spChg>
        <pc:spChg chg="mod">
          <ac:chgData name="Daniel Khashabi" userId="62390808-c838-45e6-be59-d6fd0d208bc8" providerId="ADAL" clId="{DBE0F76A-AFEE-AC44-BA32-16BF03539868}" dt="2023-02-16T13:49:58.158" v="7760"/>
          <ac:spMkLst>
            <pc:docMk/>
            <pc:sldMk cId="694198311" sldId="1628"/>
            <ac:spMk id="201" creationId="{A3408004-10E2-8761-22C1-1DD9154A992F}"/>
          </ac:spMkLst>
        </pc:spChg>
        <pc:spChg chg="mod">
          <ac:chgData name="Daniel Khashabi" userId="62390808-c838-45e6-be59-d6fd0d208bc8" providerId="ADAL" clId="{DBE0F76A-AFEE-AC44-BA32-16BF03539868}" dt="2023-02-16T13:49:58.158" v="7760"/>
          <ac:spMkLst>
            <pc:docMk/>
            <pc:sldMk cId="694198311" sldId="1628"/>
            <ac:spMk id="209" creationId="{4CB46EEC-EFBA-F1E3-98EC-5D43F9761841}"/>
          </ac:spMkLst>
        </pc:spChg>
        <pc:spChg chg="mod">
          <ac:chgData name="Daniel Khashabi" userId="62390808-c838-45e6-be59-d6fd0d208bc8" providerId="ADAL" clId="{DBE0F76A-AFEE-AC44-BA32-16BF03539868}" dt="2023-02-16T13:49:58.158" v="7760"/>
          <ac:spMkLst>
            <pc:docMk/>
            <pc:sldMk cId="694198311" sldId="1628"/>
            <ac:spMk id="210" creationId="{8EA8A4BB-10C3-8E76-2B7C-436E9F7F19CD}"/>
          </ac:spMkLst>
        </pc:spChg>
        <pc:spChg chg="mod">
          <ac:chgData name="Daniel Khashabi" userId="62390808-c838-45e6-be59-d6fd0d208bc8" providerId="ADAL" clId="{DBE0F76A-AFEE-AC44-BA32-16BF03539868}" dt="2023-02-16T13:49:58.158" v="7760"/>
          <ac:spMkLst>
            <pc:docMk/>
            <pc:sldMk cId="694198311" sldId="1628"/>
            <ac:spMk id="213" creationId="{F451955C-105E-8598-531B-177C1A21B9B9}"/>
          </ac:spMkLst>
        </pc:spChg>
        <pc:spChg chg="mod">
          <ac:chgData name="Daniel Khashabi" userId="62390808-c838-45e6-be59-d6fd0d208bc8" providerId="ADAL" clId="{DBE0F76A-AFEE-AC44-BA32-16BF03539868}" dt="2023-02-16T13:49:58.158" v="7760"/>
          <ac:spMkLst>
            <pc:docMk/>
            <pc:sldMk cId="694198311" sldId="1628"/>
            <ac:spMk id="216" creationId="{7A0A1B84-A56C-BDEF-C904-18C716E194EC}"/>
          </ac:spMkLst>
        </pc:spChg>
        <pc:spChg chg="mod">
          <ac:chgData name="Daniel Khashabi" userId="62390808-c838-45e6-be59-d6fd0d208bc8" providerId="ADAL" clId="{DBE0F76A-AFEE-AC44-BA32-16BF03539868}" dt="2023-02-16T13:49:58.158" v="7760"/>
          <ac:spMkLst>
            <pc:docMk/>
            <pc:sldMk cId="694198311" sldId="1628"/>
            <ac:spMk id="221" creationId="{CC4711C0-0659-CDBA-2652-19A96809DC7A}"/>
          </ac:spMkLst>
        </pc:spChg>
        <pc:spChg chg="mod">
          <ac:chgData name="Daniel Khashabi" userId="62390808-c838-45e6-be59-d6fd0d208bc8" providerId="ADAL" clId="{DBE0F76A-AFEE-AC44-BA32-16BF03539868}" dt="2023-02-16T13:49:58.158" v="7760"/>
          <ac:spMkLst>
            <pc:docMk/>
            <pc:sldMk cId="694198311" sldId="1628"/>
            <ac:spMk id="223" creationId="{0D8D830C-4449-58CB-AA21-090FEF62E354}"/>
          </ac:spMkLst>
        </pc:spChg>
        <pc:spChg chg="mod">
          <ac:chgData name="Daniel Khashabi" userId="62390808-c838-45e6-be59-d6fd0d208bc8" providerId="ADAL" clId="{DBE0F76A-AFEE-AC44-BA32-16BF03539868}" dt="2023-02-16T13:49:58.158" v="7760"/>
          <ac:spMkLst>
            <pc:docMk/>
            <pc:sldMk cId="694198311" sldId="1628"/>
            <ac:spMk id="231" creationId="{EF1F835C-8ECE-4679-B8E1-31E6359DC039}"/>
          </ac:spMkLst>
        </pc:spChg>
        <pc:spChg chg="mod">
          <ac:chgData name="Daniel Khashabi" userId="62390808-c838-45e6-be59-d6fd0d208bc8" providerId="ADAL" clId="{DBE0F76A-AFEE-AC44-BA32-16BF03539868}" dt="2023-02-16T13:49:58.158" v="7760"/>
          <ac:spMkLst>
            <pc:docMk/>
            <pc:sldMk cId="694198311" sldId="1628"/>
            <ac:spMk id="232" creationId="{DEC6D245-8727-D98E-B453-8BA1DD594D4F}"/>
          </ac:spMkLst>
        </pc:spChg>
        <pc:spChg chg="mod">
          <ac:chgData name="Daniel Khashabi" userId="62390808-c838-45e6-be59-d6fd0d208bc8" providerId="ADAL" clId="{DBE0F76A-AFEE-AC44-BA32-16BF03539868}" dt="2023-02-16T13:49:58.158" v="7760"/>
          <ac:spMkLst>
            <pc:docMk/>
            <pc:sldMk cId="694198311" sldId="1628"/>
            <ac:spMk id="235" creationId="{857BE1FF-62C6-0E2A-3139-5CFD8130865D}"/>
          </ac:spMkLst>
        </pc:spChg>
        <pc:spChg chg="mod">
          <ac:chgData name="Daniel Khashabi" userId="62390808-c838-45e6-be59-d6fd0d208bc8" providerId="ADAL" clId="{DBE0F76A-AFEE-AC44-BA32-16BF03539868}" dt="2023-02-16T13:49:58.158" v="7760"/>
          <ac:spMkLst>
            <pc:docMk/>
            <pc:sldMk cId="694198311" sldId="1628"/>
            <ac:spMk id="242" creationId="{D82793DB-0084-A1BC-E4DD-71FE3AF6AF34}"/>
          </ac:spMkLst>
        </pc:spChg>
        <pc:spChg chg="mod">
          <ac:chgData name="Daniel Khashabi" userId="62390808-c838-45e6-be59-d6fd0d208bc8" providerId="ADAL" clId="{DBE0F76A-AFEE-AC44-BA32-16BF03539868}" dt="2023-02-16T13:49:58.158" v="7760"/>
          <ac:spMkLst>
            <pc:docMk/>
            <pc:sldMk cId="694198311" sldId="1628"/>
            <ac:spMk id="249" creationId="{B4BF15D6-DF36-D737-2EEB-B68B22500929}"/>
          </ac:spMkLst>
        </pc:spChg>
        <pc:spChg chg="mod">
          <ac:chgData name="Daniel Khashabi" userId="62390808-c838-45e6-be59-d6fd0d208bc8" providerId="ADAL" clId="{DBE0F76A-AFEE-AC44-BA32-16BF03539868}" dt="2023-02-16T13:49:58.158" v="7760"/>
          <ac:spMkLst>
            <pc:docMk/>
            <pc:sldMk cId="694198311" sldId="1628"/>
            <ac:spMk id="256" creationId="{36748B9F-0E5F-5B19-C8D1-C8B6625657BE}"/>
          </ac:spMkLst>
        </pc:spChg>
        <pc:spChg chg="mod">
          <ac:chgData name="Daniel Khashabi" userId="62390808-c838-45e6-be59-d6fd0d208bc8" providerId="ADAL" clId="{DBE0F76A-AFEE-AC44-BA32-16BF03539868}" dt="2023-02-16T13:49:58.158" v="7760"/>
          <ac:spMkLst>
            <pc:docMk/>
            <pc:sldMk cId="694198311" sldId="1628"/>
            <ac:spMk id="257" creationId="{BDD45E59-CB62-EAB3-EFAB-C30CB281CCCA}"/>
          </ac:spMkLst>
        </pc:spChg>
        <pc:spChg chg="mod">
          <ac:chgData name="Daniel Khashabi" userId="62390808-c838-45e6-be59-d6fd0d208bc8" providerId="ADAL" clId="{DBE0F76A-AFEE-AC44-BA32-16BF03539868}" dt="2023-02-16T13:49:58.158" v="7760"/>
          <ac:spMkLst>
            <pc:docMk/>
            <pc:sldMk cId="694198311" sldId="1628"/>
            <ac:spMk id="260" creationId="{E37D2DF6-F806-0DF7-28DE-F2727D545D3D}"/>
          </ac:spMkLst>
        </pc:spChg>
        <pc:spChg chg="mod">
          <ac:chgData name="Daniel Khashabi" userId="62390808-c838-45e6-be59-d6fd0d208bc8" providerId="ADAL" clId="{DBE0F76A-AFEE-AC44-BA32-16BF03539868}" dt="2023-02-16T13:49:58.158" v="7760"/>
          <ac:spMkLst>
            <pc:docMk/>
            <pc:sldMk cId="694198311" sldId="1628"/>
            <ac:spMk id="268" creationId="{B5F50F16-31F4-556B-BC5C-48AF51CE9980}"/>
          </ac:spMkLst>
        </pc:spChg>
        <pc:spChg chg="mod">
          <ac:chgData name="Daniel Khashabi" userId="62390808-c838-45e6-be59-d6fd0d208bc8" providerId="ADAL" clId="{DBE0F76A-AFEE-AC44-BA32-16BF03539868}" dt="2023-02-16T13:49:58.158" v="7760"/>
          <ac:spMkLst>
            <pc:docMk/>
            <pc:sldMk cId="694198311" sldId="1628"/>
            <ac:spMk id="274" creationId="{C4D986B1-6C62-AFE4-199A-403FDA84F575}"/>
          </ac:spMkLst>
        </pc:spChg>
        <pc:spChg chg="mod">
          <ac:chgData name="Daniel Khashabi" userId="62390808-c838-45e6-be59-d6fd0d208bc8" providerId="ADAL" clId="{DBE0F76A-AFEE-AC44-BA32-16BF03539868}" dt="2023-02-16T13:49:58.158" v="7760"/>
          <ac:spMkLst>
            <pc:docMk/>
            <pc:sldMk cId="694198311" sldId="1628"/>
            <ac:spMk id="313" creationId="{F300748D-20AE-BAF0-9DBF-9FD7C592C808}"/>
          </ac:spMkLst>
        </pc:spChg>
        <pc:spChg chg="mod">
          <ac:chgData name="Daniel Khashabi" userId="62390808-c838-45e6-be59-d6fd0d208bc8" providerId="ADAL" clId="{DBE0F76A-AFEE-AC44-BA32-16BF03539868}" dt="2023-02-16T13:49:58.158" v="7760"/>
          <ac:spMkLst>
            <pc:docMk/>
            <pc:sldMk cId="694198311" sldId="1628"/>
            <ac:spMk id="314" creationId="{C8617F38-614E-3E46-502D-5524F484D2B9}"/>
          </ac:spMkLst>
        </pc:spChg>
        <pc:spChg chg="mod">
          <ac:chgData name="Daniel Khashabi" userId="62390808-c838-45e6-be59-d6fd0d208bc8" providerId="ADAL" clId="{DBE0F76A-AFEE-AC44-BA32-16BF03539868}" dt="2023-02-16T13:49:58.158" v="7760"/>
          <ac:spMkLst>
            <pc:docMk/>
            <pc:sldMk cId="694198311" sldId="1628"/>
            <ac:spMk id="316" creationId="{21E754EF-AE42-A485-BE9B-567C088C6E48}"/>
          </ac:spMkLst>
        </pc:spChg>
        <pc:spChg chg="mod">
          <ac:chgData name="Daniel Khashabi" userId="62390808-c838-45e6-be59-d6fd0d208bc8" providerId="ADAL" clId="{DBE0F76A-AFEE-AC44-BA32-16BF03539868}" dt="2023-02-16T13:49:58.158" v="7760"/>
          <ac:spMkLst>
            <pc:docMk/>
            <pc:sldMk cId="694198311" sldId="1628"/>
            <ac:spMk id="317" creationId="{5E2DFA77-5018-B328-0A43-BCA5547FAB02}"/>
          </ac:spMkLst>
        </pc:spChg>
        <pc:spChg chg="mod">
          <ac:chgData name="Daniel Khashabi" userId="62390808-c838-45e6-be59-d6fd0d208bc8" providerId="ADAL" clId="{DBE0F76A-AFEE-AC44-BA32-16BF03539868}" dt="2023-02-16T13:49:58.158" v="7760"/>
          <ac:spMkLst>
            <pc:docMk/>
            <pc:sldMk cId="694198311" sldId="1628"/>
            <ac:spMk id="318" creationId="{75A65A31-045E-A34C-5FDA-7EDA06BFAACD}"/>
          </ac:spMkLst>
        </pc:spChg>
        <pc:spChg chg="mod">
          <ac:chgData name="Daniel Khashabi" userId="62390808-c838-45e6-be59-d6fd0d208bc8" providerId="ADAL" clId="{DBE0F76A-AFEE-AC44-BA32-16BF03539868}" dt="2023-02-16T13:49:58.158" v="7760"/>
          <ac:spMkLst>
            <pc:docMk/>
            <pc:sldMk cId="694198311" sldId="1628"/>
            <ac:spMk id="319" creationId="{AA2F88F9-AF19-07FD-EE4A-537F899F9A45}"/>
          </ac:spMkLst>
        </pc:spChg>
        <pc:spChg chg="mod">
          <ac:chgData name="Daniel Khashabi" userId="62390808-c838-45e6-be59-d6fd0d208bc8" providerId="ADAL" clId="{DBE0F76A-AFEE-AC44-BA32-16BF03539868}" dt="2023-02-16T13:49:58.158" v="7760"/>
          <ac:spMkLst>
            <pc:docMk/>
            <pc:sldMk cId="694198311" sldId="1628"/>
            <ac:spMk id="320" creationId="{32800DE3-83F7-2F08-3425-D2D7117B4B12}"/>
          </ac:spMkLst>
        </pc:spChg>
        <pc:spChg chg="mod">
          <ac:chgData name="Daniel Khashabi" userId="62390808-c838-45e6-be59-d6fd0d208bc8" providerId="ADAL" clId="{DBE0F76A-AFEE-AC44-BA32-16BF03539868}" dt="2023-02-16T13:49:58.158" v="7760"/>
          <ac:spMkLst>
            <pc:docMk/>
            <pc:sldMk cId="694198311" sldId="1628"/>
            <ac:spMk id="321" creationId="{4F80230B-8A84-6A22-C866-9C6C99FA3788}"/>
          </ac:spMkLst>
        </pc:spChg>
        <pc:spChg chg="mod">
          <ac:chgData name="Daniel Khashabi" userId="62390808-c838-45e6-be59-d6fd0d208bc8" providerId="ADAL" clId="{DBE0F76A-AFEE-AC44-BA32-16BF03539868}" dt="2023-02-16T13:49:58.158" v="7760"/>
          <ac:spMkLst>
            <pc:docMk/>
            <pc:sldMk cId="694198311" sldId="1628"/>
            <ac:spMk id="322" creationId="{E7EB70BF-2837-1EE6-AE5B-006841923753}"/>
          </ac:spMkLst>
        </pc:spChg>
        <pc:spChg chg="mod">
          <ac:chgData name="Daniel Khashabi" userId="62390808-c838-45e6-be59-d6fd0d208bc8" providerId="ADAL" clId="{DBE0F76A-AFEE-AC44-BA32-16BF03539868}" dt="2023-02-16T13:49:58.158" v="7760"/>
          <ac:spMkLst>
            <pc:docMk/>
            <pc:sldMk cId="694198311" sldId="1628"/>
            <ac:spMk id="323" creationId="{A41D9C1E-AA32-40C8-2BDA-7D3F8639D3C5}"/>
          </ac:spMkLst>
        </pc:spChg>
        <pc:spChg chg="mod">
          <ac:chgData name="Daniel Khashabi" userId="62390808-c838-45e6-be59-d6fd0d208bc8" providerId="ADAL" clId="{DBE0F76A-AFEE-AC44-BA32-16BF03539868}" dt="2023-02-16T13:49:58.158" v="7760"/>
          <ac:spMkLst>
            <pc:docMk/>
            <pc:sldMk cId="694198311" sldId="1628"/>
            <ac:spMk id="324" creationId="{CC3059CB-8A98-0DE1-7303-31CBF096061A}"/>
          </ac:spMkLst>
        </pc:spChg>
        <pc:spChg chg="mod">
          <ac:chgData name="Daniel Khashabi" userId="62390808-c838-45e6-be59-d6fd0d208bc8" providerId="ADAL" clId="{DBE0F76A-AFEE-AC44-BA32-16BF03539868}" dt="2023-02-16T13:49:58.158" v="7760"/>
          <ac:spMkLst>
            <pc:docMk/>
            <pc:sldMk cId="694198311" sldId="1628"/>
            <ac:spMk id="325" creationId="{13452486-75F4-F5EF-CA4D-5CC3EA5FC36E}"/>
          </ac:spMkLst>
        </pc:spChg>
        <pc:spChg chg="mod">
          <ac:chgData name="Daniel Khashabi" userId="62390808-c838-45e6-be59-d6fd0d208bc8" providerId="ADAL" clId="{DBE0F76A-AFEE-AC44-BA32-16BF03539868}" dt="2023-02-16T13:49:58.158" v="7760"/>
          <ac:spMkLst>
            <pc:docMk/>
            <pc:sldMk cId="694198311" sldId="1628"/>
            <ac:spMk id="326" creationId="{8234649C-2AA0-6024-3B1C-CCF41241C07C}"/>
          </ac:spMkLst>
        </pc:spChg>
        <pc:spChg chg="mod">
          <ac:chgData name="Daniel Khashabi" userId="62390808-c838-45e6-be59-d6fd0d208bc8" providerId="ADAL" clId="{DBE0F76A-AFEE-AC44-BA32-16BF03539868}" dt="2023-02-16T13:49:58.158" v="7760"/>
          <ac:spMkLst>
            <pc:docMk/>
            <pc:sldMk cId="694198311" sldId="1628"/>
            <ac:spMk id="327" creationId="{228A9741-B089-D548-A2EF-27C2DDFA3551}"/>
          </ac:spMkLst>
        </pc:spChg>
        <pc:spChg chg="mod">
          <ac:chgData name="Daniel Khashabi" userId="62390808-c838-45e6-be59-d6fd0d208bc8" providerId="ADAL" clId="{DBE0F76A-AFEE-AC44-BA32-16BF03539868}" dt="2023-02-16T13:49:58.158" v="7760"/>
          <ac:spMkLst>
            <pc:docMk/>
            <pc:sldMk cId="694198311" sldId="1628"/>
            <ac:spMk id="328" creationId="{5E2F68FA-87AC-1A7A-D263-1440CF90C706}"/>
          </ac:spMkLst>
        </pc:spChg>
        <pc:spChg chg="mod">
          <ac:chgData name="Daniel Khashabi" userId="62390808-c838-45e6-be59-d6fd0d208bc8" providerId="ADAL" clId="{DBE0F76A-AFEE-AC44-BA32-16BF03539868}" dt="2023-02-16T13:49:58.158" v="7760"/>
          <ac:spMkLst>
            <pc:docMk/>
            <pc:sldMk cId="694198311" sldId="1628"/>
            <ac:spMk id="329" creationId="{5FE716E7-8E5E-154F-7005-284F23B192BB}"/>
          </ac:spMkLst>
        </pc:spChg>
        <pc:spChg chg="mod">
          <ac:chgData name="Daniel Khashabi" userId="62390808-c838-45e6-be59-d6fd0d208bc8" providerId="ADAL" clId="{DBE0F76A-AFEE-AC44-BA32-16BF03539868}" dt="2023-02-16T13:49:58.158" v="7760"/>
          <ac:spMkLst>
            <pc:docMk/>
            <pc:sldMk cId="694198311" sldId="1628"/>
            <ac:spMk id="330" creationId="{21CCAA87-6F43-932A-9FA5-5B14B3DA6D5F}"/>
          </ac:spMkLst>
        </pc:spChg>
        <pc:spChg chg="mod">
          <ac:chgData name="Daniel Khashabi" userId="62390808-c838-45e6-be59-d6fd0d208bc8" providerId="ADAL" clId="{DBE0F76A-AFEE-AC44-BA32-16BF03539868}" dt="2023-02-16T13:49:58.158" v="7760"/>
          <ac:spMkLst>
            <pc:docMk/>
            <pc:sldMk cId="694198311" sldId="1628"/>
            <ac:spMk id="331" creationId="{3B9072DA-FCC2-0279-B7D0-939D9391FA85}"/>
          </ac:spMkLst>
        </pc:spChg>
        <pc:spChg chg="mod">
          <ac:chgData name="Daniel Khashabi" userId="62390808-c838-45e6-be59-d6fd0d208bc8" providerId="ADAL" clId="{DBE0F76A-AFEE-AC44-BA32-16BF03539868}" dt="2023-02-16T13:49:58.158" v="7760"/>
          <ac:spMkLst>
            <pc:docMk/>
            <pc:sldMk cId="694198311" sldId="1628"/>
            <ac:spMk id="332" creationId="{1E261442-A3DF-0793-E2DD-1DFFFAC6DA12}"/>
          </ac:spMkLst>
        </pc:spChg>
        <pc:spChg chg="mod">
          <ac:chgData name="Daniel Khashabi" userId="62390808-c838-45e6-be59-d6fd0d208bc8" providerId="ADAL" clId="{DBE0F76A-AFEE-AC44-BA32-16BF03539868}" dt="2023-02-16T13:49:58.158" v="7760"/>
          <ac:spMkLst>
            <pc:docMk/>
            <pc:sldMk cId="694198311" sldId="1628"/>
            <ac:spMk id="333" creationId="{786DCBB4-6909-431A-1B41-F6626B951A3C}"/>
          </ac:spMkLst>
        </pc:spChg>
        <pc:spChg chg="mod">
          <ac:chgData name="Daniel Khashabi" userId="62390808-c838-45e6-be59-d6fd0d208bc8" providerId="ADAL" clId="{DBE0F76A-AFEE-AC44-BA32-16BF03539868}" dt="2023-02-16T13:49:58.158" v="7760"/>
          <ac:spMkLst>
            <pc:docMk/>
            <pc:sldMk cId="694198311" sldId="1628"/>
            <ac:spMk id="334" creationId="{BAB20802-0FEA-7EB9-283D-00D3D1B47F5A}"/>
          </ac:spMkLst>
        </pc:spChg>
        <pc:spChg chg="mod">
          <ac:chgData name="Daniel Khashabi" userId="62390808-c838-45e6-be59-d6fd0d208bc8" providerId="ADAL" clId="{DBE0F76A-AFEE-AC44-BA32-16BF03539868}" dt="2023-02-16T13:49:58.158" v="7760"/>
          <ac:spMkLst>
            <pc:docMk/>
            <pc:sldMk cId="694198311" sldId="1628"/>
            <ac:spMk id="335" creationId="{CE0885B8-0403-98E5-7880-4AFA25198A69}"/>
          </ac:spMkLst>
        </pc:spChg>
        <pc:spChg chg="mod">
          <ac:chgData name="Daniel Khashabi" userId="62390808-c838-45e6-be59-d6fd0d208bc8" providerId="ADAL" clId="{DBE0F76A-AFEE-AC44-BA32-16BF03539868}" dt="2023-02-16T13:49:58.158" v="7760"/>
          <ac:spMkLst>
            <pc:docMk/>
            <pc:sldMk cId="694198311" sldId="1628"/>
            <ac:spMk id="336" creationId="{E1D37B58-E72F-23F7-C288-8192C5FE756C}"/>
          </ac:spMkLst>
        </pc:spChg>
        <pc:spChg chg="mod">
          <ac:chgData name="Daniel Khashabi" userId="62390808-c838-45e6-be59-d6fd0d208bc8" providerId="ADAL" clId="{DBE0F76A-AFEE-AC44-BA32-16BF03539868}" dt="2023-02-16T13:49:58.158" v="7760"/>
          <ac:spMkLst>
            <pc:docMk/>
            <pc:sldMk cId="694198311" sldId="1628"/>
            <ac:spMk id="337" creationId="{C2F42C88-3CF7-F0DB-EA9C-25A86FC2BDC2}"/>
          </ac:spMkLst>
        </pc:spChg>
        <pc:spChg chg="mod">
          <ac:chgData name="Daniel Khashabi" userId="62390808-c838-45e6-be59-d6fd0d208bc8" providerId="ADAL" clId="{DBE0F76A-AFEE-AC44-BA32-16BF03539868}" dt="2023-02-16T13:49:58.158" v="7760"/>
          <ac:spMkLst>
            <pc:docMk/>
            <pc:sldMk cId="694198311" sldId="1628"/>
            <ac:spMk id="338" creationId="{04D2DB6C-F381-ABDD-241B-1D34B73D8514}"/>
          </ac:spMkLst>
        </pc:spChg>
        <pc:spChg chg="mod">
          <ac:chgData name="Daniel Khashabi" userId="62390808-c838-45e6-be59-d6fd0d208bc8" providerId="ADAL" clId="{DBE0F76A-AFEE-AC44-BA32-16BF03539868}" dt="2023-02-16T13:49:58.158" v="7760"/>
          <ac:spMkLst>
            <pc:docMk/>
            <pc:sldMk cId="694198311" sldId="1628"/>
            <ac:spMk id="339" creationId="{0C6C807B-8BDC-37E1-50AB-E729B051CB77}"/>
          </ac:spMkLst>
        </pc:spChg>
        <pc:spChg chg="mod">
          <ac:chgData name="Daniel Khashabi" userId="62390808-c838-45e6-be59-d6fd0d208bc8" providerId="ADAL" clId="{DBE0F76A-AFEE-AC44-BA32-16BF03539868}" dt="2023-02-16T13:49:58.158" v="7760"/>
          <ac:spMkLst>
            <pc:docMk/>
            <pc:sldMk cId="694198311" sldId="1628"/>
            <ac:spMk id="340" creationId="{F5C1404B-F565-4AC3-AB6B-1F39DC0F5830}"/>
          </ac:spMkLst>
        </pc:spChg>
        <pc:spChg chg="mod">
          <ac:chgData name="Daniel Khashabi" userId="62390808-c838-45e6-be59-d6fd0d208bc8" providerId="ADAL" clId="{DBE0F76A-AFEE-AC44-BA32-16BF03539868}" dt="2023-02-16T13:49:58.158" v="7760"/>
          <ac:spMkLst>
            <pc:docMk/>
            <pc:sldMk cId="694198311" sldId="1628"/>
            <ac:spMk id="341" creationId="{36538BA4-0B77-2B70-6221-9CA8192FC063}"/>
          </ac:spMkLst>
        </pc:spChg>
        <pc:spChg chg="mod">
          <ac:chgData name="Daniel Khashabi" userId="62390808-c838-45e6-be59-d6fd0d208bc8" providerId="ADAL" clId="{DBE0F76A-AFEE-AC44-BA32-16BF03539868}" dt="2023-02-16T13:49:58.158" v="7760"/>
          <ac:spMkLst>
            <pc:docMk/>
            <pc:sldMk cId="694198311" sldId="1628"/>
            <ac:spMk id="342" creationId="{A4480F9A-F85E-602D-6A07-FBFEE8BD6D7E}"/>
          </ac:spMkLst>
        </pc:spChg>
        <pc:spChg chg="mod">
          <ac:chgData name="Daniel Khashabi" userId="62390808-c838-45e6-be59-d6fd0d208bc8" providerId="ADAL" clId="{DBE0F76A-AFEE-AC44-BA32-16BF03539868}" dt="2023-02-16T13:49:58.158" v="7760"/>
          <ac:spMkLst>
            <pc:docMk/>
            <pc:sldMk cId="694198311" sldId="1628"/>
            <ac:spMk id="345" creationId="{76B0249A-E303-38D0-2FBB-9A9CFDD6B6D6}"/>
          </ac:spMkLst>
        </pc:spChg>
        <pc:spChg chg="mod">
          <ac:chgData name="Daniel Khashabi" userId="62390808-c838-45e6-be59-d6fd0d208bc8" providerId="ADAL" clId="{DBE0F76A-AFEE-AC44-BA32-16BF03539868}" dt="2023-02-16T13:49:58.158" v="7760"/>
          <ac:spMkLst>
            <pc:docMk/>
            <pc:sldMk cId="694198311" sldId="1628"/>
            <ac:spMk id="346" creationId="{0799F9E3-C0D7-CFD2-9E14-89234CD6B117}"/>
          </ac:spMkLst>
        </pc:spChg>
        <pc:spChg chg="mod">
          <ac:chgData name="Daniel Khashabi" userId="62390808-c838-45e6-be59-d6fd0d208bc8" providerId="ADAL" clId="{DBE0F76A-AFEE-AC44-BA32-16BF03539868}" dt="2023-02-16T13:49:58.158" v="7760"/>
          <ac:spMkLst>
            <pc:docMk/>
            <pc:sldMk cId="694198311" sldId="1628"/>
            <ac:spMk id="347" creationId="{4BF5C701-2F5F-9D7C-254B-6956CB6D21ED}"/>
          </ac:spMkLst>
        </pc:spChg>
        <pc:cxnChg chg="mod">
          <ac:chgData name="Daniel Khashabi" userId="62390808-c838-45e6-be59-d6fd0d208bc8" providerId="ADAL" clId="{DBE0F76A-AFEE-AC44-BA32-16BF03539868}" dt="2023-02-16T13:49:58.158" v="7760"/>
          <ac:cxnSpMkLst>
            <pc:docMk/>
            <pc:sldMk cId="694198311" sldId="1628"/>
            <ac:cxnSpMk id="348" creationId="{AEA66885-FAC3-780B-4C57-3DD0218E14FD}"/>
          </ac:cxnSpMkLst>
        </pc:cxnChg>
      </pc:sldChg>
      <pc:sldChg chg="modSp modAnim modNotes">
        <pc:chgData name="Daniel Khashabi" userId="62390808-c838-45e6-be59-d6fd0d208bc8" providerId="ADAL" clId="{DBE0F76A-AFEE-AC44-BA32-16BF03539868}" dt="2023-02-16T15:57:56.295" v="8521"/>
        <pc:sldMkLst>
          <pc:docMk/>
          <pc:sldMk cId="394656261" sldId="1631"/>
        </pc:sldMkLst>
        <pc:spChg chg="mod">
          <ac:chgData name="Daniel Khashabi" userId="62390808-c838-45e6-be59-d6fd0d208bc8" providerId="ADAL" clId="{DBE0F76A-AFEE-AC44-BA32-16BF03539868}" dt="2023-02-16T13:49:58.158" v="7760"/>
          <ac:spMkLst>
            <pc:docMk/>
            <pc:sldMk cId="394656261" sldId="1631"/>
            <ac:spMk id="3" creationId="{B3651168-230B-6999-B5E7-80B44E76D5AB}"/>
          </ac:spMkLst>
        </pc:spChg>
        <pc:spChg chg="mod">
          <ac:chgData name="Daniel Khashabi" userId="62390808-c838-45e6-be59-d6fd0d208bc8" providerId="ADAL" clId="{DBE0F76A-AFEE-AC44-BA32-16BF03539868}" dt="2023-02-16T13:49:58.158" v="7760"/>
          <ac:spMkLst>
            <pc:docMk/>
            <pc:sldMk cId="394656261" sldId="1631"/>
            <ac:spMk id="6" creationId="{C7386CB1-81E2-C1B6-16D4-F8A7657FFC12}"/>
          </ac:spMkLst>
        </pc:spChg>
        <pc:spChg chg="mod">
          <ac:chgData name="Daniel Khashabi" userId="62390808-c838-45e6-be59-d6fd0d208bc8" providerId="ADAL" clId="{DBE0F76A-AFEE-AC44-BA32-16BF03539868}" dt="2023-02-16T13:49:58.158" v="7760"/>
          <ac:spMkLst>
            <pc:docMk/>
            <pc:sldMk cId="394656261" sldId="1631"/>
            <ac:spMk id="127" creationId="{2F12DE1B-F45E-E0F9-93FD-EB559ED31C12}"/>
          </ac:spMkLst>
        </pc:spChg>
      </pc:sldChg>
      <pc:sldChg chg="addSp delSp modSp mod modAnim modNotes">
        <pc:chgData name="Daniel Khashabi" userId="62390808-c838-45e6-be59-d6fd0d208bc8" providerId="ADAL" clId="{DBE0F76A-AFEE-AC44-BA32-16BF03539868}" dt="2023-02-16T15:58:11.655" v="8522"/>
        <pc:sldMkLst>
          <pc:docMk/>
          <pc:sldMk cId="1913645677" sldId="1632"/>
        </pc:sldMkLst>
        <pc:spChg chg="mod">
          <ac:chgData name="Daniel Khashabi" userId="62390808-c838-45e6-be59-d6fd0d208bc8" providerId="ADAL" clId="{DBE0F76A-AFEE-AC44-BA32-16BF03539868}" dt="2023-02-16T13:49:58.158" v="7760"/>
          <ac:spMkLst>
            <pc:docMk/>
            <pc:sldMk cId="1913645677" sldId="1632"/>
            <ac:spMk id="3" creationId="{B3651168-230B-6999-B5E7-80B44E76D5AB}"/>
          </ac:spMkLst>
        </pc:spChg>
        <pc:spChg chg="mod">
          <ac:chgData name="Daniel Khashabi" userId="62390808-c838-45e6-be59-d6fd0d208bc8" providerId="ADAL" clId="{DBE0F76A-AFEE-AC44-BA32-16BF03539868}" dt="2023-02-16T13:49:58.158" v="7760"/>
          <ac:spMkLst>
            <pc:docMk/>
            <pc:sldMk cId="1913645677" sldId="1632"/>
            <ac:spMk id="127" creationId="{2F12DE1B-F45E-E0F9-93FD-EB559ED31C12}"/>
          </ac:spMkLst>
        </pc:spChg>
        <pc:spChg chg="mod">
          <ac:chgData name="Daniel Khashabi" userId="62390808-c838-45e6-be59-d6fd0d208bc8" providerId="ADAL" clId="{DBE0F76A-AFEE-AC44-BA32-16BF03539868}" dt="2023-02-12T21:14:39.188" v="1671" actId="20577"/>
          <ac:spMkLst>
            <pc:docMk/>
            <pc:sldMk cId="1913645677" sldId="1632"/>
            <ac:spMk id="142" creationId="{185BFF6F-8170-E1BD-248F-5B262D395E4E}"/>
          </ac:spMkLst>
        </pc:spChg>
        <pc:picChg chg="add del mod">
          <ac:chgData name="Daniel Khashabi" userId="62390808-c838-45e6-be59-d6fd0d208bc8" providerId="ADAL" clId="{DBE0F76A-AFEE-AC44-BA32-16BF03539868}" dt="2023-02-12T21:15:22.298" v="1675" actId="478"/>
          <ac:picMkLst>
            <pc:docMk/>
            <pc:sldMk cId="1913645677" sldId="1632"/>
            <ac:picMk id="1026" creationId="{E240EB93-8BA8-0C25-6F6B-348FB5E52DB2}"/>
          </ac:picMkLst>
        </pc:picChg>
        <pc:picChg chg="add mod">
          <ac:chgData name="Daniel Khashabi" userId="62390808-c838-45e6-be59-d6fd0d208bc8" providerId="ADAL" clId="{DBE0F76A-AFEE-AC44-BA32-16BF03539868}" dt="2023-02-12T21:15:26.766" v="1678" actId="1076"/>
          <ac:picMkLst>
            <pc:docMk/>
            <pc:sldMk cId="1913645677" sldId="1632"/>
            <ac:picMk id="1028" creationId="{9823A161-7E4D-2D87-EDDA-3981BD42FBC0}"/>
          </ac:picMkLst>
        </pc:picChg>
      </pc:sldChg>
      <pc:sldChg chg="addSp delSp modSp del mod">
        <pc:chgData name="Daniel Khashabi" userId="62390808-c838-45e6-be59-d6fd0d208bc8" providerId="ADAL" clId="{DBE0F76A-AFEE-AC44-BA32-16BF03539868}" dt="2023-02-12T21:13:46.827" v="1650" actId="2696"/>
        <pc:sldMkLst>
          <pc:docMk/>
          <pc:sldMk cId="1630613969" sldId="1633"/>
        </pc:sldMkLst>
        <pc:picChg chg="add del mod">
          <ac:chgData name="Daniel Khashabi" userId="62390808-c838-45e6-be59-d6fd0d208bc8" providerId="ADAL" clId="{DBE0F76A-AFEE-AC44-BA32-16BF03539868}" dt="2023-02-11T18:41:33.886" v="1558" actId="21"/>
          <ac:picMkLst>
            <pc:docMk/>
            <pc:sldMk cId="1630613969" sldId="1633"/>
            <ac:picMk id="4" creationId="{6C4064A0-757D-B95B-41BB-2CCAEB9E16D1}"/>
          </ac:picMkLst>
        </pc:picChg>
      </pc:sldChg>
      <pc:sldChg chg="addSp delSp modSp add del mod ord">
        <pc:chgData name="Daniel Khashabi" userId="62390808-c838-45e6-be59-d6fd0d208bc8" providerId="ADAL" clId="{DBE0F76A-AFEE-AC44-BA32-16BF03539868}" dt="2023-02-16T16:52:17.541" v="9121" actId="1035"/>
        <pc:sldMkLst>
          <pc:docMk/>
          <pc:sldMk cId="2493044515" sldId="1694"/>
        </pc:sldMkLst>
        <pc:spChg chg="mod">
          <ac:chgData name="Daniel Khashabi" userId="62390808-c838-45e6-be59-d6fd0d208bc8" providerId="ADAL" clId="{DBE0F76A-AFEE-AC44-BA32-16BF03539868}" dt="2023-02-14T19:08:08.953" v="6142" actId="20577"/>
          <ac:spMkLst>
            <pc:docMk/>
            <pc:sldMk cId="2493044515" sldId="1694"/>
            <ac:spMk id="2" creationId="{5F718B2A-BB13-61B1-0EB4-DB39489678BA}"/>
          </ac:spMkLst>
        </pc:spChg>
        <pc:spChg chg="mod">
          <ac:chgData name="Daniel Khashabi" userId="62390808-c838-45e6-be59-d6fd0d208bc8" providerId="ADAL" clId="{DBE0F76A-AFEE-AC44-BA32-16BF03539868}" dt="2023-02-14T19:11:15.405" v="6300" actId="20577"/>
          <ac:spMkLst>
            <pc:docMk/>
            <pc:sldMk cId="2493044515" sldId="1694"/>
            <ac:spMk id="3" creationId="{2396E66B-A8E8-E4F4-C90B-3CF67DEDA350}"/>
          </ac:spMkLst>
        </pc:spChg>
        <pc:spChg chg="add mod">
          <ac:chgData name="Daniel Khashabi" userId="62390808-c838-45e6-be59-d6fd0d208bc8" providerId="ADAL" clId="{DBE0F76A-AFEE-AC44-BA32-16BF03539868}" dt="2023-02-16T16:52:17.541" v="9121" actId="1035"/>
          <ac:spMkLst>
            <pc:docMk/>
            <pc:sldMk cId="2493044515" sldId="1694"/>
            <ac:spMk id="5" creationId="{74C86524-CA96-8321-51CA-386581B35F3B}"/>
          </ac:spMkLst>
        </pc:spChg>
        <pc:spChg chg="add mod">
          <ac:chgData name="Daniel Khashabi" userId="62390808-c838-45e6-be59-d6fd0d208bc8" providerId="ADAL" clId="{DBE0F76A-AFEE-AC44-BA32-16BF03539868}" dt="2023-02-16T16:52:17.541" v="9121" actId="1035"/>
          <ac:spMkLst>
            <pc:docMk/>
            <pc:sldMk cId="2493044515" sldId="1694"/>
            <ac:spMk id="6" creationId="{C31BC63F-7234-DADB-2248-E30EDB66F9DB}"/>
          </ac:spMkLst>
        </pc:spChg>
        <pc:spChg chg="add mod">
          <ac:chgData name="Daniel Khashabi" userId="62390808-c838-45e6-be59-d6fd0d208bc8" providerId="ADAL" clId="{DBE0F76A-AFEE-AC44-BA32-16BF03539868}" dt="2023-02-16T16:52:17.541" v="9121" actId="1035"/>
          <ac:spMkLst>
            <pc:docMk/>
            <pc:sldMk cId="2493044515" sldId="1694"/>
            <ac:spMk id="7" creationId="{271304FF-C87B-B418-B740-1FDC09ED9E0B}"/>
          </ac:spMkLst>
        </pc:spChg>
        <pc:spChg chg="add mod">
          <ac:chgData name="Daniel Khashabi" userId="62390808-c838-45e6-be59-d6fd0d208bc8" providerId="ADAL" clId="{DBE0F76A-AFEE-AC44-BA32-16BF03539868}" dt="2023-02-16T16:52:17.541" v="9121" actId="1035"/>
          <ac:spMkLst>
            <pc:docMk/>
            <pc:sldMk cId="2493044515" sldId="1694"/>
            <ac:spMk id="8" creationId="{69F0E942-DAB1-7790-7B2F-F14BA8CB8D93}"/>
          </ac:spMkLst>
        </pc:spChg>
        <pc:spChg chg="add mod">
          <ac:chgData name="Daniel Khashabi" userId="62390808-c838-45e6-be59-d6fd0d208bc8" providerId="ADAL" clId="{DBE0F76A-AFEE-AC44-BA32-16BF03539868}" dt="2023-02-16T16:52:17.541" v="9121" actId="1035"/>
          <ac:spMkLst>
            <pc:docMk/>
            <pc:sldMk cId="2493044515" sldId="1694"/>
            <ac:spMk id="9" creationId="{EE5796C9-3518-C7DD-2D3D-E3CCE17C14E5}"/>
          </ac:spMkLst>
        </pc:spChg>
        <pc:spChg chg="add mod">
          <ac:chgData name="Daniel Khashabi" userId="62390808-c838-45e6-be59-d6fd0d208bc8" providerId="ADAL" clId="{DBE0F76A-AFEE-AC44-BA32-16BF03539868}" dt="2023-02-16T13:49:58.158" v="7760"/>
          <ac:spMkLst>
            <pc:docMk/>
            <pc:sldMk cId="2493044515" sldId="1694"/>
            <ac:spMk id="10" creationId="{4D3448D2-0318-F74D-7874-8A4214B1A564}"/>
          </ac:spMkLst>
        </pc:spChg>
        <pc:spChg chg="add mod">
          <ac:chgData name="Daniel Khashabi" userId="62390808-c838-45e6-be59-d6fd0d208bc8" providerId="ADAL" clId="{DBE0F76A-AFEE-AC44-BA32-16BF03539868}" dt="2023-02-16T16:52:17.541" v="9121" actId="1035"/>
          <ac:spMkLst>
            <pc:docMk/>
            <pc:sldMk cId="2493044515" sldId="1694"/>
            <ac:spMk id="11" creationId="{16096D73-A5C2-4B6F-B127-E9E8FC3904A8}"/>
          </ac:spMkLst>
        </pc:spChg>
        <pc:spChg chg="add mod">
          <ac:chgData name="Daniel Khashabi" userId="62390808-c838-45e6-be59-d6fd0d208bc8" providerId="ADAL" clId="{DBE0F76A-AFEE-AC44-BA32-16BF03539868}" dt="2023-02-16T16:52:17.541" v="9121" actId="1035"/>
          <ac:spMkLst>
            <pc:docMk/>
            <pc:sldMk cId="2493044515" sldId="1694"/>
            <ac:spMk id="13" creationId="{F999D078-7ABA-0944-061D-6F4ABDF9CCBE}"/>
          </ac:spMkLst>
        </pc:spChg>
        <pc:spChg chg="add mod">
          <ac:chgData name="Daniel Khashabi" userId="62390808-c838-45e6-be59-d6fd0d208bc8" providerId="ADAL" clId="{DBE0F76A-AFEE-AC44-BA32-16BF03539868}" dt="2023-02-16T16:52:17.541" v="9121" actId="1035"/>
          <ac:spMkLst>
            <pc:docMk/>
            <pc:sldMk cId="2493044515" sldId="1694"/>
            <ac:spMk id="14" creationId="{1FDBB2C3-2B76-68C2-C411-7CC6863B1F5A}"/>
          </ac:spMkLst>
        </pc:spChg>
        <pc:spChg chg="add mod">
          <ac:chgData name="Daniel Khashabi" userId="62390808-c838-45e6-be59-d6fd0d208bc8" providerId="ADAL" clId="{DBE0F76A-AFEE-AC44-BA32-16BF03539868}" dt="2023-02-16T16:52:17.541" v="9121" actId="1035"/>
          <ac:spMkLst>
            <pc:docMk/>
            <pc:sldMk cId="2493044515" sldId="1694"/>
            <ac:spMk id="15" creationId="{9A1E6EB9-89EE-839A-8722-472A4DDDA9BC}"/>
          </ac:spMkLst>
        </pc:spChg>
        <pc:spChg chg="add mod">
          <ac:chgData name="Daniel Khashabi" userId="62390808-c838-45e6-be59-d6fd0d208bc8" providerId="ADAL" clId="{DBE0F76A-AFEE-AC44-BA32-16BF03539868}" dt="2023-02-16T16:52:17.541" v="9121" actId="1035"/>
          <ac:spMkLst>
            <pc:docMk/>
            <pc:sldMk cId="2493044515" sldId="1694"/>
            <ac:spMk id="16" creationId="{042DCCF7-E61E-914B-42DF-2F8BB3CC31FB}"/>
          </ac:spMkLst>
        </pc:spChg>
        <pc:spChg chg="add mod">
          <ac:chgData name="Daniel Khashabi" userId="62390808-c838-45e6-be59-d6fd0d208bc8" providerId="ADAL" clId="{DBE0F76A-AFEE-AC44-BA32-16BF03539868}" dt="2023-02-16T16:52:17.541" v="9121" actId="1035"/>
          <ac:spMkLst>
            <pc:docMk/>
            <pc:sldMk cId="2493044515" sldId="1694"/>
            <ac:spMk id="20" creationId="{0991B9A1-0473-5188-8298-3192B55C7914}"/>
          </ac:spMkLst>
        </pc:spChg>
        <pc:spChg chg="add mod">
          <ac:chgData name="Daniel Khashabi" userId="62390808-c838-45e6-be59-d6fd0d208bc8" providerId="ADAL" clId="{DBE0F76A-AFEE-AC44-BA32-16BF03539868}" dt="2023-02-16T16:52:17.541" v="9121" actId="1035"/>
          <ac:spMkLst>
            <pc:docMk/>
            <pc:sldMk cId="2493044515" sldId="1694"/>
            <ac:spMk id="21" creationId="{9BBD2EF3-0A75-9782-58B2-017C7F4FBBE7}"/>
          </ac:spMkLst>
        </pc:spChg>
        <pc:spChg chg="add mod">
          <ac:chgData name="Daniel Khashabi" userId="62390808-c838-45e6-be59-d6fd0d208bc8" providerId="ADAL" clId="{DBE0F76A-AFEE-AC44-BA32-16BF03539868}" dt="2023-02-16T16:52:17.541" v="9121" actId="1035"/>
          <ac:spMkLst>
            <pc:docMk/>
            <pc:sldMk cId="2493044515" sldId="1694"/>
            <ac:spMk id="22" creationId="{845FB0B1-A1F6-98A5-C69F-ADF18564082C}"/>
          </ac:spMkLst>
        </pc:spChg>
        <pc:spChg chg="add mod">
          <ac:chgData name="Daniel Khashabi" userId="62390808-c838-45e6-be59-d6fd0d208bc8" providerId="ADAL" clId="{DBE0F76A-AFEE-AC44-BA32-16BF03539868}" dt="2023-02-16T16:52:17.541" v="9121" actId="1035"/>
          <ac:spMkLst>
            <pc:docMk/>
            <pc:sldMk cId="2493044515" sldId="1694"/>
            <ac:spMk id="23" creationId="{82078282-4CEE-8A46-A33E-15C940AF0DA6}"/>
          </ac:spMkLst>
        </pc:spChg>
        <pc:spChg chg="add mod">
          <ac:chgData name="Daniel Khashabi" userId="62390808-c838-45e6-be59-d6fd0d208bc8" providerId="ADAL" clId="{DBE0F76A-AFEE-AC44-BA32-16BF03539868}" dt="2023-02-16T16:52:17.541" v="9121" actId="1035"/>
          <ac:spMkLst>
            <pc:docMk/>
            <pc:sldMk cId="2493044515" sldId="1694"/>
            <ac:spMk id="24" creationId="{AC7F9EBA-682F-55D8-1724-56BF41A01B9B}"/>
          </ac:spMkLst>
        </pc:spChg>
        <pc:spChg chg="add mod">
          <ac:chgData name="Daniel Khashabi" userId="62390808-c838-45e6-be59-d6fd0d208bc8" providerId="ADAL" clId="{DBE0F76A-AFEE-AC44-BA32-16BF03539868}" dt="2023-02-16T16:52:17.541" v="9121" actId="1035"/>
          <ac:spMkLst>
            <pc:docMk/>
            <pc:sldMk cId="2493044515" sldId="1694"/>
            <ac:spMk id="25" creationId="{5F1C3DD4-EE10-B361-7B63-39C93F52D591}"/>
          </ac:spMkLst>
        </pc:spChg>
        <pc:spChg chg="add mod">
          <ac:chgData name="Daniel Khashabi" userId="62390808-c838-45e6-be59-d6fd0d208bc8" providerId="ADAL" clId="{DBE0F76A-AFEE-AC44-BA32-16BF03539868}" dt="2023-02-16T16:52:17.541" v="9121" actId="1035"/>
          <ac:spMkLst>
            <pc:docMk/>
            <pc:sldMk cId="2493044515" sldId="1694"/>
            <ac:spMk id="27" creationId="{8BC8FC67-C237-D9F7-082D-57214B99672E}"/>
          </ac:spMkLst>
        </pc:spChg>
        <pc:spChg chg="add mod">
          <ac:chgData name="Daniel Khashabi" userId="62390808-c838-45e6-be59-d6fd0d208bc8" providerId="ADAL" clId="{DBE0F76A-AFEE-AC44-BA32-16BF03539868}" dt="2023-02-16T16:52:17.541" v="9121" actId="1035"/>
          <ac:spMkLst>
            <pc:docMk/>
            <pc:sldMk cId="2493044515" sldId="1694"/>
            <ac:spMk id="29" creationId="{83EB7690-EA22-9FF1-B902-7E3ED4194704}"/>
          </ac:spMkLst>
        </pc:spChg>
        <pc:spChg chg="add mod">
          <ac:chgData name="Daniel Khashabi" userId="62390808-c838-45e6-be59-d6fd0d208bc8" providerId="ADAL" clId="{DBE0F76A-AFEE-AC44-BA32-16BF03539868}" dt="2023-02-16T16:52:17.541" v="9121" actId="1035"/>
          <ac:spMkLst>
            <pc:docMk/>
            <pc:sldMk cId="2493044515" sldId="1694"/>
            <ac:spMk id="30" creationId="{33152D8F-AF4C-8C74-3C13-AABF1CF3B837}"/>
          </ac:spMkLst>
        </pc:spChg>
        <pc:spChg chg="mod">
          <ac:chgData name="Daniel Khashabi" userId="62390808-c838-45e6-be59-d6fd0d208bc8" providerId="ADAL" clId="{DBE0F76A-AFEE-AC44-BA32-16BF03539868}" dt="2023-02-16T16:52:17.541" v="9121" actId="1035"/>
          <ac:spMkLst>
            <pc:docMk/>
            <pc:sldMk cId="2493044515" sldId="1694"/>
            <ac:spMk id="35" creationId="{F40A6BE2-D146-C5E8-4454-2330599CBAF1}"/>
          </ac:spMkLst>
        </pc:spChg>
        <pc:spChg chg="mod">
          <ac:chgData name="Daniel Khashabi" userId="62390808-c838-45e6-be59-d6fd0d208bc8" providerId="ADAL" clId="{DBE0F76A-AFEE-AC44-BA32-16BF03539868}" dt="2023-02-16T16:52:17.541" v="9121" actId="1035"/>
          <ac:spMkLst>
            <pc:docMk/>
            <pc:sldMk cId="2493044515" sldId="1694"/>
            <ac:spMk id="36" creationId="{AD4EABE8-71F6-8FDF-B5DB-2AE8D35ED1FB}"/>
          </ac:spMkLst>
        </pc:spChg>
        <pc:spChg chg="add mod">
          <ac:chgData name="Daniel Khashabi" userId="62390808-c838-45e6-be59-d6fd0d208bc8" providerId="ADAL" clId="{DBE0F76A-AFEE-AC44-BA32-16BF03539868}" dt="2023-02-16T16:52:17.541" v="9121" actId="1035"/>
          <ac:spMkLst>
            <pc:docMk/>
            <pc:sldMk cId="2493044515" sldId="1694"/>
            <ac:spMk id="37" creationId="{7F10658F-347A-66F2-A2B5-1A01B6309DEF}"/>
          </ac:spMkLst>
        </pc:spChg>
        <pc:grpChg chg="add mod">
          <ac:chgData name="Daniel Khashabi" userId="62390808-c838-45e6-be59-d6fd0d208bc8" providerId="ADAL" clId="{DBE0F76A-AFEE-AC44-BA32-16BF03539868}" dt="2023-02-16T16:52:17.541" v="9121" actId="1035"/>
          <ac:grpSpMkLst>
            <pc:docMk/>
            <pc:sldMk cId="2493044515" sldId="1694"/>
            <ac:grpSpMk id="33" creationId="{DC3FF5C9-71BE-4516-80FC-E172954FE53D}"/>
          </ac:grpSpMkLst>
        </pc:grpChg>
        <pc:picChg chg="del">
          <ac:chgData name="Daniel Khashabi" userId="62390808-c838-45e6-be59-d6fd0d208bc8" providerId="ADAL" clId="{DBE0F76A-AFEE-AC44-BA32-16BF03539868}" dt="2023-02-14T19:09:27.206" v="6227" actId="478"/>
          <ac:picMkLst>
            <pc:docMk/>
            <pc:sldMk cId="2493044515" sldId="1694"/>
            <ac:picMk id="4" creationId="{A84B70BC-8024-26F1-57C2-735EC4D4FA0B}"/>
          </ac:picMkLst>
        </pc:picChg>
        <pc:picChg chg="mod">
          <ac:chgData name="Daniel Khashabi" userId="62390808-c838-45e6-be59-d6fd0d208bc8" providerId="ADAL" clId="{DBE0F76A-AFEE-AC44-BA32-16BF03539868}" dt="2023-02-16T16:52:17.541" v="9121" actId="1035"/>
          <ac:picMkLst>
            <pc:docMk/>
            <pc:sldMk cId="2493044515" sldId="1694"/>
            <ac:picMk id="34" creationId="{8747D8AA-7B61-9C88-4963-2C90E5B516BA}"/>
          </ac:picMkLst>
        </pc:picChg>
        <pc:cxnChg chg="add mod">
          <ac:chgData name="Daniel Khashabi" userId="62390808-c838-45e6-be59-d6fd0d208bc8" providerId="ADAL" clId="{DBE0F76A-AFEE-AC44-BA32-16BF03539868}" dt="2023-02-16T16:52:17.541" v="9121" actId="1035"/>
          <ac:cxnSpMkLst>
            <pc:docMk/>
            <pc:sldMk cId="2493044515" sldId="1694"/>
            <ac:cxnSpMk id="12" creationId="{36F3E482-4482-BD2B-E92D-5307C94C5312}"/>
          </ac:cxnSpMkLst>
        </pc:cxnChg>
        <pc:cxnChg chg="add mod">
          <ac:chgData name="Daniel Khashabi" userId="62390808-c838-45e6-be59-d6fd0d208bc8" providerId="ADAL" clId="{DBE0F76A-AFEE-AC44-BA32-16BF03539868}" dt="2023-02-16T16:52:17.541" v="9121" actId="1035"/>
          <ac:cxnSpMkLst>
            <pc:docMk/>
            <pc:sldMk cId="2493044515" sldId="1694"/>
            <ac:cxnSpMk id="17" creationId="{7E7DCD84-2244-AF5D-52EB-ECDD7EE5FE6C}"/>
          </ac:cxnSpMkLst>
        </pc:cxnChg>
        <pc:cxnChg chg="add mod">
          <ac:chgData name="Daniel Khashabi" userId="62390808-c838-45e6-be59-d6fd0d208bc8" providerId="ADAL" clId="{DBE0F76A-AFEE-AC44-BA32-16BF03539868}" dt="2023-02-16T16:52:17.541" v="9121" actId="1035"/>
          <ac:cxnSpMkLst>
            <pc:docMk/>
            <pc:sldMk cId="2493044515" sldId="1694"/>
            <ac:cxnSpMk id="18" creationId="{C656AF7A-6DBC-C717-5442-A2256A890D69}"/>
          </ac:cxnSpMkLst>
        </pc:cxnChg>
        <pc:cxnChg chg="add mod">
          <ac:chgData name="Daniel Khashabi" userId="62390808-c838-45e6-be59-d6fd0d208bc8" providerId="ADAL" clId="{DBE0F76A-AFEE-AC44-BA32-16BF03539868}" dt="2023-02-16T16:52:17.541" v="9121" actId="1035"/>
          <ac:cxnSpMkLst>
            <pc:docMk/>
            <pc:sldMk cId="2493044515" sldId="1694"/>
            <ac:cxnSpMk id="19" creationId="{05FE3220-79D4-985F-9865-D900219A21F4}"/>
          </ac:cxnSpMkLst>
        </pc:cxnChg>
        <pc:cxnChg chg="add mod">
          <ac:chgData name="Daniel Khashabi" userId="62390808-c838-45e6-be59-d6fd0d208bc8" providerId="ADAL" clId="{DBE0F76A-AFEE-AC44-BA32-16BF03539868}" dt="2023-02-16T16:52:17.541" v="9121" actId="1035"/>
          <ac:cxnSpMkLst>
            <pc:docMk/>
            <pc:sldMk cId="2493044515" sldId="1694"/>
            <ac:cxnSpMk id="26" creationId="{577473A6-F8E6-7FD0-9DA6-AF650969A533}"/>
          </ac:cxnSpMkLst>
        </pc:cxnChg>
        <pc:cxnChg chg="add mod">
          <ac:chgData name="Daniel Khashabi" userId="62390808-c838-45e6-be59-d6fd0d208bc8" providerId="ADAL" clId="{DBE0F76A-AFEE-AC44-BA32-16BF03539868}" dt="2023-02-16T16:52:17.541" v="9121" actId="1035"/>
          <ac:cxnSpMkLst>
            <pc:docMk/>
            <pc:sldMk cId="2493044515" sldId="1694"/>
            <ac:cxnSpMk id="28" creationId="{09383705-D154-AE28-E9B0-BE265A0F8AB1}"/>
          </ac:cxnSpMkLst>
        </pc:cxnChg>
        <pc:cxnChg chg="add mod">
          <ac:chgData name="Daniel Khashabi" userId="62390808-c838-45e6-be59-d6fd0d208bc8" providerId="ADAL" clId="{DBE0F76A-AFEE-AC44-BA32-16BF03539868}" dt="2023-02-16T16:52:17.541" v="9121" actId="1035"/>
          <ac:cxnSpMkLst>
            <pc:docMk/>
            <pc:sldMk cId="2493044515" sldId="1694"/>
            <ac:cxnSpMk id="31" creationId="{1C694BA3-64C0-2A49-2EB5-B91DFDE804ED}"/>
          </ac:cxnSpMkLst>
        </pc:cxnChg>
        <pc:cxnChg chg="add mod">
          <ac:chgData name="Daniel Khashabi" userId="62390808-c838-45e6-be59-d6fd0d208bc8" providerId="ADAL" clId="{DBE0F76A-AFEE-AC44-BA32-16BF03539868}" dt="2023-02-16T16:52:17.541" v="9121" actId="1035"/>
          <ac:cxnSpMkLst>
            <pc:docMk/>
            <pc:sldMk cId="2493044515" sldId="1694"/>
            <ac:cxnSpMk id="32" creationId="{063733AE-E2B5-0639-5F04-6C0B208750A3}"/>
          </ac:cxnSpMkLst>
        </pc:cxnChg>
      </pc:sldChg>
      <pc:sldChg chg="modSp add del modAnim">
        <pc:chgData name="Daniel Khashabi" userId="62390808-c838-45e6-be59-d6fd0d208bc8" providerId="ADAL" clId="{DBE0F76A-AFEE-AC44-BA32-16BF03539868}" dt="2023-02-16T16:09:27.952" v="8713" actId="207"/>
        <pc:sldMkLst>
          <pc:docMk/>
          <pc:sldMk cId="967055612" sldId="1695"/>
        </pc:sldMkLst>
        <pc:spChg chg="mod">
          <ac:chgData name="Daniel Khashabi" userId="62390808-c838-45e6-be59-d6fd0d208bc8" providerId="ADAL" clId="{DBE0F76A-AFEE-AC44-BA32-16BF03539868}" dt="2023-02-16T13:49:58.158" v="7760"/>
          <ac:spMkLst>
            <pc:docMk/>
            <pc:sldMk cId="967055612" sldId="1695"/>
            <ac:spMk id="5" creationId="{C5C0E19C-F65F-07AB-C8D8-131F3EA459FA}"/>
          </ac:spMkLst>
        </pc:spChg>
        <pc:spChg chg="mod">
          <ac:chgData name="Daniel Khashabi" userId="62390808-c838-45e6-be59-d6fd0d208bc8" providerId="ADAL" clId="{DBE0F76A-AFEE-AC44-BA32-16BF03539868}" dt="2023-02-16T16:09:27.952" v="8713" actId="207"/>
          <ac:spMkLst>
            <pc:docMk/>
            <pc:sldMk cId="967055612" sldId="1695"/>
            <ac:spMk id="8" creationId="{37B38513-9940-C156-5D57-FD1A7324919A}"/>
          </ac:spMkLst>
        </pc:spChg>
      </pc:sldChg>
      <pc:sldChg chg="add del">
        <pc:chgData name="Daniel Khashabi" userId="62390808-c838-45e6-be59-d6fd0d208bc8" providerId="ADAL" clId="{DBE0F76A-AFEE-AC44-BA32-16BF03539868}" dt="2023-02-14T19:07:35.404" v="6136" actId="2696"/>
        <pc:sldMkLst>
          <pc:docMk/>
          <pc:sldMk cId="2879263245" sldId="1705"/>
        </pc:sldMkLst>
      </pc:sldChg>
      <pc:sldChg chg="modSp add del mod">
        <pc:chgData name="Daniel Khashabi" userId="62390808-c838-45e6-be59-d6fd0d208bc8" providerId="ADAL" clId="{DBE0F76A-AFEE-AC44-BA32-16BF03539868}" dt="2023-02-12T21:24:55.488" v="1939" actId="2696"/>
        <pc:sldMkLst>
          <pc:docMk/>
          <pc:sldMk cId="1717151964" sldId="1706"/>
        </pc:sldMkLst>
        <pc:spChg chg="mod">
          <ac:chgData name="Daniel Khashabi" userId="62390808-c838-45e6-be59-d6fd0d208bc8" providerId="ADAL" clId="{DBE0F76A-AFEE-AC44-BA32-16BF03539868}" dt="2023-02-12T21:24:54.341" v="1938" actId="21"/>
          <ac:spMkLst>
            <pc:docMk/>
            <pc:sldMk cId="1717151964" sldId="1706"/>
            <ac:spMk id="3" creationId="{26EE3139-C761-2213-3F75-8C9850335662}"/>
          </ac:spMkLst>
        </pc:spChg>
      </pc:sldChg>
      <pc:sldChg chg="add">
        <pc:chgData name="Daniel Khashabi" userId="62390808-c838-45e6-be59-d6fd0d208bc8" providerId="ADAL" clId="{DBE0F76A-AFEE-AC44-BA32-16BF03539868}" dt="2023-02-11T17:34:32.226" v="0"/>
        <pc:sldMkLst>
          <pc:docMk/>
          <pc:sldMk cId="2624894102" sldId="1707"/>
        </pc:sldMkLst>
      </pc:sldChg>
      <pc:sldChg chg="modSp add mod modTransition modAnim modNotes">
        <pc:chgData name="Daniel Khashabi" userId="62390808-c838-45e6-be59-d6fd0d208bc8" providerId="ADAL" clId="{DBE0F76A-AFEE-AC44-BA32-16BF03539868}" dt="2023-02-16T13:51:45.796" v="7769"/>
        <pc:sldMkLst>
          <pc:docMk/>
          <pc:sldMk cId="1124880000" sldId="1708"/>
        </pc:sldMkLst>
        <pc:spChg chg="mod">
          <ac:chgData name="Daniel Khashabi" userId="62390808-c838-45e6-be59-d6fd0d208bc8" providerId="ADAL" clId="{DBE0F76A-AFEE-AC44-BA32-16BF03539868}" dt="2023-02-16T13:49:58.158" v="7760"/>
          <ac:spMkLst>
            <pc:docMk/>
            <pc:sldMk cId="1124880000" sldId="1708"/>
            <ac:spMk id="2" creationId="{D627C7AB-C835-782F-E605-797541D6EE5A}"/>
          </ac:spMkLst>
        </pc:spChg>
        <pc:spChg chg="mod">
          <ac:chgData name="Daniel Khashabi" userId="62390808-c838-45e6-be59-d6fd0d208bc8" providerId="ADAL" clId="{DBE0F76A-AFEE-AC44-BA32-16BF03539868}" dt="2023-02-11T17:58:53.093" v="287" actId="20577"/>
          <ac:spMkLst>
            <pc:docMk/>
            <pc:sldMk cId="1124880000" sldId="1708"/>
            <ac:spMk id="4" creationId="{9D76884D-684C-F07B-B281-7275A8E509E2}"/>
          </ac:spMkLst>
        </pc:spChg>
      </pc:sldChg>
      <pc:sldChg chg="addSp modSp add mod modNotes">
        <pc:chgData name="Daniel Khashabi" userId="62390808-c838-45e6-be59-d6fd0d208bc8" providerId="ADAL" clId="{DBE0F76A-AFEE-AC44-BA32-16BF03539868}" dt="2023-02-16T13:52:32.001" v="7801" actId="14100"/>
        <pc:sldMkLst>
          <pc:docMk/>
          <pc:sldMk cId="2784519899" sldId="1709"/>
        </pc:sldMkLst>
        <pc:spChg chg="mod">
          <ac:chgData name="Daniel Khashabi" userId="62390808-c838-45e6-be59-d6fd0d208bc8" providerId="ADAL" clId="{DBE0F76A-AFEE-AC44-BA32-16BF03539868}" dt="2023-02-16T13:49:58.158" v="7760"/>
          <ac:spMkLst>
            <pc:docMk/>
            <pc:sldMk cId="2784519899" sldId="1709"/>
            <ac:spMk id="2" creationId="{D627C7AB-C835-782F-E605-797541D6EE5A}"/>
          </ac:spMkLst>
        </pc:spChg>
        <pc:spChg chg="mod">
          <ac:chgData name="Daniel Khashabi" userId="62390808-c838-45e6-be59-d6fd0d208bc8" providerId="ADAL" clId="{DBE0F76A-AFEE-AC44-BA32-16BF03539868}" dt="2023-02-16T13:50:52.683" v="7761"/>
          <ac:spMkLst>
            <pc:docMk/>
            <pc:sldMk cId="2784519899" sldId="1709"/>
            <ac:spMk id="4" creationId="{9D76884D-684C-F07B-B281-7275A8E509E2}"/>
          </ac:spMkLst>
        </pc:spChg>
        <pc:spChg chg="add mod">
          <ac:chgData name="Daniel Khashabi" userId="62390808-c838-45e6-be59-d6fd0d208bc8" providerId="ADAL" clId="{DBE0F76A-AFEE-AC44-BA32-16BF03539868}" dt="2023-02-16T13:52:32.001" v="7801" actId="14100"/>
          <ac:spMkLst>
            <pc:docMk/>
            <pc:sldMk cId="2784519899" sldId="1709"/>
            <ac:spMk id="5" creationId="{EF0FED5F-1CE7-2FE7-BA4F-BC17E43B4852}"/>
          </ac:spMkLst>
        </pc:spChg>
      </pc:sldChg>
      <pc:sldChg chg="modSp new mod modAnim">
        <pc:chgData name="Daniel Khashabi" userId="62390808-c838-45e6-be59-d6fd0d208bc8" providerId="ADAL" clId="{DBE0F76A-AFEE-AC44-BA32-16BF03539868}" dt="2023-02-16T13:54:12.532" v="7812"/>
        <pc:sldMkLst>
          <pc:docMk/>
          <pc:sldMk cId="424039047" sldId="1710"/>
        </pc:sldMkLst>
        <pc:spChg chg="mod">
          <ac:chgData name="Daniel Khashabi" userId="62390808-c838-45e6-be59-d6fd0d208bc8" providerId="ADAL" clId="{DBE0F76A-AFEE-AC44-BA32-16BF03539868}" dt="2023-02-12T21:30:09.311" v="2113" actId="207"/>
          <ac:spMkLst>
            <pc:docMk/>
            <pc:sldMk cId="424039047" sldId="1710"/>
            <ac:spMk id="2" creationId="{2380612C-2FBD-2853-DD70-064871E400B0}"/>
          </ac:spMkLst>
        </pc:spChg>
        <pc:spChg chg="mod">
          <ac:chgData name="Daniel Khashabi" userId="62390808-c838-45e6-be59-d6fd0d208bc8" providerId="ADAL" clId="{DBE0F76A-AFEE-AC44-BA32-16BF03539868}" dt="2023-02-16T13:53:52.921" v="7810" actId="207"/>
          <ac:spMkLst>
            <pc:docMk/>
            <pc:sldMk cId="424039047" sldId="1710"/>
            <ac:spMk id="3" creationId="{78BD93FD-84F6-943B-4DAF-E6EA2CDFA198}"/>
          </ac:spMkLst>
        </pc:spChg>
      </pc:sldChg>
      <pc:sldChg chg="addSp modSp new mod modAnim">
        <pc:chgData name="Daniel Khashabi" userId="62390808-c838-45e6-be59-d6fd0d208bc8" providerId="ADAL" clId="{DBE0F76A-AFEE-AC44-BA32-16BF03539868}" dt="2023-02-16T13:55:31.634" v="7831" actId="207"/>
        <pc:sldMkLst>
          <pc:docMk/>
          <pc:sldMk cId="2056676461" sldId="1711"/>
        </pc:sldMkLst>
        <pc:spChg chg="mod">
          <ac:chgData name="Daniel Khashabi" userId="62390808-c838-45e6-be59-d6fd0d208bc8" providerId="ADAL" clId="{DBE0F76A-AFEE-AC44-BA32-16BF03539868}" dt="2023-02-12T21:30:14.156" v="2123" actId="207"/>
          <ac:spMkLst>
            <pc:docMk/>
            <pc:sldMk cId="2056676461" sldId="1711"/>
            <ac:spMk id="2" creationId="{261D9FD4-BDE4-0A2E-D97A-EAF3C0DFD313}"/>
          </ac:spMkLst>
        </pc:spChg>
        <pc:spChg chg="mod">
          <ac:chgData name="Daniel Khashabi" userId="62390808-c838-45e6-be59-d6fd0d208bc8" providerId="ADAL" clId="{DBE0F76A-AFEE-AC44-BA32-16BF03539868}" dt="2023-02-16T13:55:31.634" v="7831" actId="207"/>
          <ac:spMkLst>
            <pc:docMk/>
            <pc:sldMk cId="2056676461" sldId="1711"/>
            <ac:spMk id="3" creationId="{54CB728B-7D43-2DFB-5BE5-3CD08C7F80E3}"/>
          </ac:spMkLst>
        </pc:spChg>
        <pc:picChg chg="add mod">
          <ac:chgData name="Daniel Khashabi" userId="62390808-c838-45e6-be59-d6fd0d208bc8" providerId="ADAL" clId="{DBE0F76A-AFEE-AC44-BA32-16BF03539868}" dt="2023-02-12T21:33:14.943" v="2177" actId="1038"/>
          <ac:picMkLst>
            <pc:docMk/>
            <pc:sldMk cId="2056676461" sldId="1711"/>
            <ac:picMk id="5" creationId="{0ABCDE17-C227-9A77-F331-479110311BA8}"/>
          </ac:picMkLst>
        </pc:picChg>
      </pc:sldChg>
      <pc:sldChg chg="addSp delSp modSp new mod">
        <pc:chgData name="Daniel Khashabi" userId="62390808-c838-45e6-be59-d6fd0d208bc8" providerId="ADAL" clId="{DBE0F76A-AFEE-AC44-BA32-16BF03539868}" dt="2023-02-16T13:49:58.158" v="7760"/>
        <pc:sldMkLst>
          <pc:docMk/>
          <pc:sldMk cId="3417168123" sldId="1712"/>
        </pc:sldMkLst>
        <pc:spChg chg="mod">
          <ac:chgData name="Daniel Khashabi" userId="62390808-c838-45e6-be59-d6fd0d208bc8" providerId="ADAL" clId="{DBE0F76A-AFEE-AC44-BA32-16BF03539868}" dt="2023-02-11T18:21:43.264" v="1269"/>
          <ac:spMkLst>
            <pc:docMk/>
            <pc:sldMk cId="3417168123" sldId="1712"/>
            <ac:spMk id="2" creationId="{9C909ED0-DD88-AB15-C0D3-5FB8BACA50D7}"/>
          </ac:spMkLst>
        </pc:spChg>
        <pc:spChg chg="mod">
          <ac:chgData name="Daniel Khashabi" userId="62390808-c838-45e6-be59-d6fd0d208bc8" providerId="ADAL" clId="{DBE0F76A-AFEE-AC44-BA32-16BF03539868}" dt="2023-02-12T23:10:38.088" v="2336" actId="20577"/>
          <ac:spMkLst>
            <pc:docMk/>
            <pc:sldMk cId="3417168123" sldId="1712"/>
            <ac:spMk id="3" creationId="{9A713FA0-656F-02E9-7795-B341EC56829C}"/>
          </ac:spMkLst>
        </pc:spChg>
        <pc:spChg chg="add mod">
          <ac:chgData name="Daniel Khashabi" userId="62390808-c838-45e6-be59-d6fd0d208bc8" providerId="ADAL" clId="{DBE0F76A-AFEE-AC44-BA32-16BF03539868}" dt="2023-02-16T13:49:58.158" v="7760"/>
          <ac:spMkLst>
            <pc:docMk/>
            <pc:sldMk cId="3417168123" sldId="1712"/>
            <ac:spMk id="4" creationId="{D7018F7A-DF14-215A-9190-3401A00F4217}"/>
          </ac:spMkLst>
        </pc:spChg>
        <pc:spChg chg="add mod">
          <ac:chgData name="Daniel Khashabi" userId="62390808-c838-45e6-be59-d6fd0d208bc8" providerId="ADAL" clId="{DBE0F76A-AFEE-AC44-BA32-16BF03539868}" dt="2023-02-16T13:49:58.158" v="7760"/>
          <ac:spMkLst>
            <pc:docMk/>
            <pc:sldMk cId="3417168123" sldId="1712"/>
            <ac:spMk id="5" creationId="{A0B3E625-35BB-FE38-EBEA-3BBB9F12A5B8}"/>
          </ac:spMkLst>
        </pc:spChg>
        <pc:spChg chg="add del">
          <ac:chgData name="Daniel Khashabi" userId="62390808-c838-45e6-be59-d6fd0d208bc8" providerId="ADAL" clId="{DBE0F76A-AFEE-AC44-BA32-16BF03539868}" dt="2023-02-11T18:12:45.684" v="1005"/>
          <ac:spMkLst>
            <pc:docMk/>
            <pc:sldMk cId="3417168123" sldId="1712"/>
            <ac:spMk id="6" creationId="{9B5F81D6-63F4-70C7-E6B6-F6A3BB48BE7F}"/>
          </ac:spMkLst>
        </pc:spChg>
        <pc:spChg chg="add del">
          <ac:chgData name="Daniel Khashabi" userId="62390808-c838-45e6-be59-d6fd0d208bc8" providerId="ADAL" clId="{DBE0F76A-AFEE-AC44-BA32-16BF03539868}" dt="2023-02-11T18:14:43.158" v="1007"/>
          <ac:spMkLst>
            <pc:docMk/>
            <pc:sldMk cId="3417168123" sldId="1712"/>
            <ac:spMk id="7" creationId="{79F8F327-5EF1-C461-4137-F2F8AA134806}"/>
          </ac:spMkLst>
        </pc:spChg>
        <pc:grpChg chg="add mod">
          <ac:chgData name="Daniel Khashabi" userId="62390808-c838-45e6-be59-d6fd0d208bc8" providerId="ADAL" clId="{DBE0F76A-AFEE-AC44-BA32-16BF03539868}" dt="2023-02-12T23:10:26.317" v="2332" actId="1035"/>
          <ac:grpSpMkLst>
            <pc:docMk/>
            <pc:sldMk cId="3417168123" sldId="1712"/>
            <ac:grpSpMk id="10" creationId="{16DA344B-B330-DEE1-1747-8F72D65D2536}"/>
          </ac:grpSpMkLst>
        </pc:grpChg>
        <pc:picChg chg="add mod modCrop">
          <ac:chgData name="Daniel Khashabi" userId="62390808-c838-45e6-be59-d6fd0d208bc8" providerId="ADAL" clId="{DBE0F76A-AFEE-AC44-BA32-16BF03539868}" dt="2023-02-12T21:43:10.546" v="2268" actId="732"/>
          <ac:picMkLst>
            <pc:docMk/>
            <pc:sldMk cId="3417168123" sldId="1712"/>
            <ac:picMk id="7" creationId="{79FB36FD-B1FE-F39B-982E-ECA9C455E960}"/>
          </ac:picMkLst>
        </pc:picChg>
        <pc:picChg chg="add mod modCrop">
          <ac:chgData name="Daniel Khashabi" userId="62390808-c838-45e6-be59-d6fd0d208bc8" providerId="ADAL" clId="{DBE0F76A-AFEE-AC44-BA32-16BF03539868}" dt="2023-02-12T21:43:25.175" v="2275" actId="1035"/>
          <ac:picMkLst>
            <pc:docMk/>
            <pc:sldMk cId="3417168123" sldId="1712"/>
            <ac:picMk id="8" creationId="{2C6CE16A-E292-754B-CF26-2AA63FC32AF2}"/>
          </ac:picMkLst>
        </pc:picChg>
        <pc:picChg chg="add mod">
          <ac:chgData name="Daniel Khashabi" userId="62390808-c838-45e6-be59-d6fd0d208bc8" providerId="ADAL" clId="{DBE0F76A-AFEE-AC44-BA32-16BF03539868}" dt="2023-02-12T21:43:43.588" v="2285" actId="14100"/>
          <ac:picMkLst>
            <pc:docMk/>
            <pc:sldMk cId="3417168123" sldId="1712"/>
            <ac:picMk id="9" creationId="{0FD5B734-E53C-96F9-EF78-D40AA25D769A}"/>
          </ac:picMkLst>
        </pc:picChg>
      </pc:sldChg>
      <pc:sldChg chg="delSp modSp add mod">
        <pc:chgData name="Daniel Khashabi" userId="62390808-c838-45e6-be59-d6fd0d208bc8" providerId="ADAL" clId="{DBE0F76A-AFEE-AC44-BA32-16BF03539868}" dt="2023-02-16T15:49:50.567" v="7981" actId="21"/>
        <pc:sldMkLst>
          <pc:docMk/>
          <pc:sldMk cId="518054561" sldId="1713"/>
        </pc:sldMkLst>
        <pc:spChg chg="mod">
          <ac:chgData name="Daniel Khashabi" userId="62390808-c838-45e6-be59-d6fd0d208bc8" providerId="ADAL" clId="{DBE0F76A-AFEE-AC44-BA32-16BF03539868}" dt="2023-02-16T13:49:58.158" v="7760"/>
          <ac:spMkLst>
            <pc:docMk/>
            <pc:sldMk cId="518054561" sldId="1713"/>
            <ac:spMk id="6" creationId="{37670C38-BC7D-E2B3-3070-91B5634D1D4B}"/>
          </ac:spMkLst>
        </pc:spChg>
        <pc:spChg chg="mod">
          <ac:chgData name="Daniel Khashabi" userId="62390808-c838-45e6-be59-d6fd0d208bc8" providerId="ADAL" clId="{DBE0F76A-AFEE-AC44-BA32-16BF03539868}" dt="2023-02-16T13:49:58.158" v="7760"/>
          <ac:spMkLst>
            <pc:docMk/>
            <pc:sldMk cId="518054561" sldId="1713"/>
            <ac:spMk id="7" creationId="{53A13E40-8B69-9A09-1B9E-83C67970A460}"/>
          </ac:spMkLst>
        </pc:spChg>
        <pc:spChg chg="del mod">
          <ac:chgData name="Daniel Khashabi" userId="62390808-c838-45e6-be59-d6fd0d208bc8" providerId="ADAL" clId="{DBE0F76A-AFEE-AC44-BA32-16BF03539868}" dt="2023-02-16T15:49:50.567" v="7981" actId="21"/>
          <ac:spMkLst>
            <pc:docMk/>
            <pc:sldMk cId="518054561" sldId="1713"/>
            <ac:spMk id="11" creationId="{01D97EDD-FD08-43EB-942E-03305B1BC7D1}"/>
          </ac:spMkLst>
        </pc:spChg>
      </pc:sldChg>
      <pc:sldChg chg="addSp delSp modSp new del mod">
        <pc:chgData name="Daniel Khashabi" userId="62390808-c838-45e6-be59-d6fd0d208bc8" providerId="ADAL" clId="{DBE0F76A-AFEE-AC44-BA32-16BF03539868}" dt="2023-02-13T14:43:43.244" v="4671" actId="2696"/>
        <pc:sldMkLst>
          <pc:docMk/>
          <pc:sldMk cId="3180235380" sldId="1713"/>
        </pc:sldMkLst>
        <pc:spChg chg="mod">
          <ac:chgData name="Daniel Khashabi" userId="62390808-c838-45e6-be59-d6fd0d208bc8" providerId="ADAL" clId="{DBE0F76A-AFEE-AC44-BA32-16BF03539868}" dt="2023-02-11T18:20:01.842" v="1170"/>
          <ac:spMkLst>
            <pc:docMk/>
            <pc:sldMk cId="3180235380" sldId="1713"/>
            <ac:spMk id="2" creationId="{83ECA07C-42E4-F97B-3D96-799C531C5BD8}"/>
          </ac:spMkLst>
        </pc:spChg>
        <pc:spChg chg="del">
          <ac:chgData name="Daniel Khashabi" userId="62390808-c838-45e6-be59-d6fd0d208bc8" providerId="ADAL" clId="{DBE0F76A-AFEE-AC44-BA32-16BF03539868}" dt="2023-02-11T18:18:45.767" v="1125"/>
          <ac:spMkLst>
            <pc:docMk/>
            <pc:sldMk cId="3180235380" sldId="1713"/>
            <ac:spMk id="3" creationId="{F6654D0C-78A1-193B-7542-F494B4C1D90C}"/>
          </ac:spMkLst>
        </pc:spChg>
        <pc:spChg chg="add mod">
          <ac:chgData name="Daniel Khashabi" userId="62390808-c838-45e6-be59-d6fd0d208bc8" providerId="ADAL" clId="{DBE0F76A-AFEE-AC44-BA32-16BF03539868}" dt="2023-02-13T13:37:36.022" v="2823" actId="20577"/>
          <ac:spMkLst>
            <pc:docMk/>
            <pc:sldMk cId="3180235380" sldId="1713"/>
            <ac:spMk id="4" creationId="{C49686C7-0BEC-EBDA-144F-C793BAD68B67}"/>
          </ac:spMkLst>
        </pc:spChg>
        <pc:spChg chg="add mod">
          <ac:chgData name="Daniel Khashabi" userId="62390808-c838-45e6-be59-d6fd0d208bc8" providerId="ADAL" clId="{DBE0F76A-AFEE-AC44-BA32-16BF03539868}" dt="2023-02-11T18:22:51.073" v="1282"/>
          <ac:spMkLst>
            <pc:docMk/>
            <pc:sldMk cId="3180235380" sldId="1713"/>
            <ac:spMk id="6" creationId="{37670C38-BC7D-E2B3-3070-91B5634D1D4B}"/>
          </ac:spMkLst>
        </pc:spChg>
        <pc:spChg chg="add mod">
          <ac:chgData name="Daniel Khashabi" userId="62390808-c838-45e6-be59-d6fd0d208bc8" providerId="ADAL" clId="{DBE0F76A-AFEE-AC44-BA32-16BF03539868}" dt="2023-02-11T18:22:51.073" v="1282"/>
          <ac:spMkLst>
            <pc:docMk/>
            <pc:sldMk cId="3180235380" sldId="1713"/>
            <ac:spMk id="7" creationId="{53A13E40-8B69-9A09-1B9E-83C67970A460}"/>
          </ac:spMkLst>
        </pc:spChg>
        <pc:spChg chg="add mod">
          <ac:chgData name="Daniel Khashabi" userId="62390808-c838-45e6-be59-d6fd0d208bc8" providerId="ADAL" clId="{DBE0F76A-AFEE-AC44-BA32-16BF03539868}" dt="2023-02-13T13:40:03.060" v="3000" actId="1038"/>
          <ac:spMkLst>
            <pc:docMk/>
            <pc:sldMk cId="3180235380" sldId="1713"/>
            <ac:spMk id="11" creationId="{01D97EDD-FD08-43EB-942E-03305B1BC7D1}"/>
          </ac:spMkLst>
        </pc:spChg>
        <pc:picChg chg="add del mod">
          <ac:chgData name="Daniel Khashabi" userId="62390808-c838-45e6-be59-d6fd0d208bc8" providerId="ADAL" clId="{DBE0F76A-AFEE-AC44-BA32-16BF03539868}" dt="2023-02-12T23:18:42.059" v="2516" actId="478"/>
          <ac:picMkLst>
            <pc:docMk/>
            <pc:sldMk cId="3180235380" sldId="1713"/>
            <ac:picMk id="5" creationId="{689D4BE7-69BD-6A9D-68B5-358601FE04B5}"/>
          </ac:picMkLst>
        </pc:picChg>
        <pc:picChg chg="add del mod">
          <ac:chgData name="Daniel Khashabi" userId="62390808-c838-45e6-be59-d6fd0d208bc8" providerId="ADAL" clId="{DBE0F76A-AFEE-AC44-BA32-16BF03539868}" dt="2023-02-12T23:20:23.417" v="2604" actId="21"/>
          <ac:picMkLst>
            <pc:docMk/>
            <pc:sldMk cId="3180235380" sldId="1713"/>
            <ac:picMk id="8" creationId="{FEB3CA57-4819-2C8B-1222-46BE4010313B}"/>
          </ac:picMkLst>
        </pc:picChg>
        <pc:picChg chg="add mod modCrop">
          <ac:chgData name="Daniel Khashabi" userId="62390808-c838-45e6-be59-d6fd0d208bc8" providerId="ADAL" clId="{DBE0F76A-AFEE-AC44-BA32-16BF03539868}" dt="2023-02-13T14:43:37.201" v="4670" actId="1076"/>
          <ac:picMkLst>
            <pc:docMk/>
            <pc:sldMk cId="3180235380" sldId="1713"/>
            <ac:picMk id="9" creationId="{9074F957-2D6F-E253-3C5F-72E9863F3631}"/>
          </ac:picMkLst>
        </pc:picChg>
        <pc:picChg chg="add del mod modCrop">
          <ac:chgData name="Daniel Khashabi" userId="62390808-c838-45e6-be59-d6fd0d208bc8" providerId="ADAL" clId="{DBE0F76A-AFEE-AC44-BA32-16BF03539868}" dt="2023-02-13T13:38:51.146" v="2986" actId="478"/>
          <ac:picMkLst>
            <pc:docMk/>
            <pc:sldMk cId="3180235380" sldId="1713"/>
            <ac:picMk id="10" creationId="{153F3111-A4C6-0019-3882-8424C2B5A280}"/>
          </ac:picMkLst>
        </pc:picChg>
      </pc:sldChg>
      <pc:sldChg chg="add del">
        <pc:chgData name="Daniel Khashabi" userId="62390808-c838-45e6-be59-d6fd0d208bc8" providerId="ADAL" clId="{DBE0F76A-AFEE-AC44-BA32-16BF03539868}" dt="2023-02-16T03:40:58.149" v="6378" actId="2696"/>
        <pc:sldMkLst>
          <pc:docMk/>
          <pc:sldMk cId="121571974" sldId="1714"/>
        </pc:sldMkLst>
      </pc:sldChg>
      <pc:sldChg chg="addSp delSp modSp new del mod">
        <pc:chgData name="Daniel Khashabi" userId="62390808-c838-45e6-be59-d6fd0d208bc8" providerId="ADAL" clId="{DBE0F76A-AFEE-AC44-BA32-16BF03539868}" dt="2023-02-13T13:46:00.551" v="3358" actId="2696"/>
        <pc:sldMkLst>
          <pc:docMk/>
          <pc:sldMk cId="252748316" sldId="1714"/>
        </pc:sldMkLst>
        <pc:spChg chg="mod">
          <ac:chgData name="Daniel Khashabi" userId="62390808-c838-45e6-be59-d6fd0d208bc8" providerId="ADAL" clId="{DBE0F76A-AFEE-AC44-BA32-16BF03539868}" dt="2023-02-11T18:20:15.977" v="1173"/>
          <ac:spMkLst>
            <pc:docMk/>
            <pc:sldMk cId="252748316" sldId="1714"/>
            <ac:spMk id="2" creationId="{29B7DA32-0D96-874A-FD82-009E9CBE13ED}"/>
          </ac:spMkLst>
        </pc:spChg>
        <pc:spChg chg="del">
          <ac:chgData name="Daniel Khashabi" userId="62390808-c838-45e6-be59-d6fd0d208bc8" providerId="ADAL" clId="{DBE0F76A-AFEE-AC44-BA32-16BF03539868}" dt="2023-02-11T18:19:11.211" v="1133"/>
          <ac:spMkLst>
            <pc:docMk/>
            <pc:sldMk cId="252748316" sldId="1714"/>
            <ac:spMk id="3" creationId="{E9B18C1E-1C06-A789-6DD5-E8AC144D851E}"/>
          </ac:spMkLst>
        </pc:spChg>
        <pc:spChg chg="add mod">
          <ac:chgData name="Daniel Khashabi" userId="62390808-c838-45e6-be59-d6fd0d208bc8" providerId="ADAL" clId="{DBE0F76A-AFEE-AC44-BA32-16BF03539868}" dt="2023-02-11T18:22:51.911" v="1283"/>
          <ac:spMkLst>
            <pc:docMk/>
            <pc:sldMk cId="252748316" sldId="1714"/>
            <ac:spMk id="6" creationId="{9491ADB8-C316-DB84-3AD2-C506B120FED8}"/>
          </ac:spMkLst>
        </pc:spChg>
        <pc:spChg chg="add mod">
          <ac:chgData name="Daniel Khashabi" userId="62390808-c838-45e6-be59-d6fd0d208bc8" providerId="ADAL" clId="{DBE0F76A-AFEE-AC44-BA32-16BF03539868}" dt="2023-02-11T18:22:51.911" v="1283"/>
          <ac:spMkLst>
            <pc:docMk/>
            <pc:sldMk cId="252748316" sldId="1714"/>
            <ac:spMk id="7" creationId="{D5F6F37D-1D91-DECA-74D2-C4454E936648}"/>
          </ac:spMkLst>
        </pc:spChg>
        <pc:picChg chg="add mod">
          <ac:chgData name="Daniel Khashabi" userId="62390808-c838-45e6-be59-d6fd0d208bc8" providerId="ADAL" clId="{DBE0F76A-AFEE-AC44-BA32-16BF03539868}" dt="2023-02-11T18:19:12.569" v="1138" actId="27614"/>
          <ac:picMkLst>
            <pc:docMk/>
            <pc:sldMk cId="252748316" sldId="1714"/>
            <ac:picMk id="5" creationId="{F534BFBD-776B-949C-826A-7DA4AE77E735}"/>
          </ac:picMkLst>
        </pc:picChg>
      </pc:sldChg>
      <pc:sldChg chg="add del">
        <pc:chgData name="Daniel Khashabi" userId="62390808-c838-45e6-be59-d6fd0d208bc8" providerId="ADAL" clId="{DBE0F76A-AFEE-AC44-BA32-16BF03539868}" dt="2023-02-14T19:11:45.148" v="6323" actId="2696"/>
        <pc:sldMkLst>
          <pc:docMk/>
          <pc:sldMk cId="1114274703" sldId="1714"/>
        </pc:sldMkLst>
      </pc:sldChg>
      <pc:sldChg chg="addSp delSp modSp add mod modNotes">
        <pc:chgData name="Daniel Khashabi" userId="62390808-c838-45e6-be59-d6fd0d208bc8" providerId="ADAL" clId="{DBE0F76A-AFEE-AC44-BA32-16BF03539868}" dt="2023-02-16T16:12:50.810" v="8742" actId="20577"/>
        <pc:sldMkLst>
          <pc:docMk/>
          <pc:sldMk cId="2177440366" sldId="1714"/>
        </pc:sldMkLst>
        <pc:spChg chg="mod">
          <ac:chgData name="Daniel Khashabi" userId="62390808-c838-45e6-be59-d6fd0d208bc8" providerId="ADAL" clId="{DBE0F76A-AFEE-AC44-BA32-16BF03539868}" dt="2023-02-16T16:12:50.810" v="8742" actId="20577"/>
          <ac:spMkLst>
            <pc:docMk/>
            <pc:sldMk cId="2177440366" sldId="1714"/>
            <ac:spMk id="3" creationId="{15BEB3D6-6554-8E5A-1D82-5D4AFBB7ED53}"/>
          </ac:spMkLst>
        </pc:spChg>
        <pc:spChg chg="del">
          <ac:chgData name="Daniel Khashabi" userId="62390808-c838-45e6-be59-d6fd0d208bc8" providerId="ADAL" clId="{DBE0F76A-AFEE-AC44-BA32-16BF03539868}" dt="2023-02-16T03:48:48.855" v="6520" actId="478"/>
          <ac:spMkLst>
            <pc:docMk/>
            <pc:sldMk cId="2177440366" sldId="1714"/>
            <ac:spMk id="4" creationId="{7275E684-7E66-700B-2826-764E75897963}"/>
          </ac:spMkLst>
        </pc:spChg>
        <pc:spChg chg="del">
          <ac:chgData name="Daniel Khashabi" userId="62390808-c838-45e6-be59-d6fd0d208bc8" providerId="ADAL" clId="{DBE0F76A-AFEE-AC44-BA32-16BF03539868}" dt="2023-02-16T03:48:48.855" v="6520" actId="478"/>
          <ac:spMkLst>
            <pc:docMk/>
            <pc:sldMk cId="2177440366" sldId="1714"/>
            <ac:spMk id="5" creationId="{2786DB58-63E7-5838-0BC9-F7E8F9355941}"/>
          </ac:spMkLst>
        </pc:spChg>
        <pc:spChg chg="del">
          <ac:chgData name="Daniel Khashabi" userId="62390808-c838-45e6-be59-d6fd0d208bc8" providerId="ADAL" clId="{DBE0F76A-AFEE-AC44-BA32-16BF03539868}" dt="2023-02-16T03:48:46.624" v="6519" actId="478"/>
          <ac:spMkLst>
            <pc:docMk/>
            <pc:sldMk cId="2177440366" sldId="1714"/>
            <ac:spMk id="6" creationId="{4D3A35F7-7E69-C50D-CE3F-E739D617560A}"/>
          </ac:spMkLst>
        </pc:spChg>
        <pc:spChg chg="del">
          <ac:chgData name="Daniel Khashabi" userId="62390808-c838-45e6-be59-d6fd0d208bc8" providerId="ADAL" clId="{DBE0F76A-AFEE-AC44-BA32-16BF03539868}" dt="2023-02-16T03:48:46.624" v="6519" actId="478"/>
          <ac:spMkLst>
            <pc:docMk/>
            <pc:sldMk cId="2177440366" sldId="1714"/>
            <ac:spMk id="7" creationId="{4F658C4E-3C61-BB8A-CA76-734E1C710CE6}"/>
          </ac:spMkLst>
        </pc:spChg>
        <pc:spChg chg="del">
          <ac:chgData name="Daniel Khashabi" userId="62390808-c838-45e6-be59-d6fd0d208bc8" providerId="ADAL" clId="{DBE0F76A-AFEE-AC44-BA32-16BF03539868}" dt="2023-02-16T03:48:46.624" v="6519" actId="478"/>
          <ac:spMkLst>
            <pc:docMk/>
            <pc:sldMk cId="2177440366" sldId="1714"/>
            <ac:spMk id="8" creationId="{5EE63249-050C-81F4-66A7-976623BE31B7}"/>
          </ac:spMkLst>
        </pc:spChg>
        <pc:spChg chg="mod">
          <ac:chgData name="Daniel Khashabi" userId="62390808-c838-45e6-be59-d6fd0d208bc8" providerId="ADAL" clId="{DBE0F76A-AFEE-AC44-BA32-16BF03539868}" dt="2023-02-16T13:49:58.158" v="7760"/>
          <ac:spMkLst>
            <pc:docMk/>
            <pc:sldMk cId="2177440366" sldId="1714"/>
            <ac:spMk id="11" creationId="{D11C3744-0152-4F6F-7F8F-DEEECF3A5BFF}"/>
          </ac:spMkLst>
        </pc:spChg>
        <pc:spChg chg="mod">
          <ac:chgData name="Daniel Khashabi" userId="62390808-c838-45e6-be59-d6fd0d208bc8" providerId="ADAL" clId="{DBE0F76A-AFEE-AC44-BA32-16BF03539868}" dt="2023-02-16T13:49:58.158" v="7760"/>
          <ac:spMkLst>
            <pc:docMk/>
            <pc:sldMk cId="2177440366" sldId="1714"/>
            <ac:spMk id="14" creationId="{EA8E3C62-D771-8E5C-1110-48C91DCB0991}"/>
          </ac:spMkLst>
        </pc:spChg>
        <pc:spChg chg="mod">
          <ac:chgData name="Daniel Khashabi" userId="62390808-c838-45e6-be59-d6fd0d208bc8" providerId="ADAL" clId="{DBE0F76A-AFEE-AC44-BA32-16BF03539868}" dt="2023-02-16T13:49:58.158" v="7760"/>
          <ac:spMkLst>
            <pc:docMk/>
            <pc:sldMk cId="2177440366" sldId="1714"/>
            <ac:spMk id="15" creationId="{3F74206B-B3C3-2E06-9971-C9CB5220798A}"/>
          </ac:spMkLst>
        </pc:spChg>
        <pc:spChg chg="mod">
          <ac:chgData name="Daniel Khashabi" userId="62390808-c838-45e6-be59-d6fd0d208bc8" providerId="ADAL" clId="{DBE0F76A-AFEE-AC44-BA32-16BF03539868}" dt="2023-02-16T13:49:58.158" v="7760"/>
          <ac:spMkLst>
            <pc:docMk/>
            <pc:sldMk cId="2177440366" sldId="1714"/>
            <ac:spMk id="17" creationId="{23A077C3-50EA-7E8B-BAEC-C74ABB55FE04}"/>
          </ac:spMkLst>
        </pc:spChg>
        <pc:spChg chg="mod">
          <ac:chgData name="Daniel Khashabi" userId="62390808-c838-45e6-be59-d6fd0d208bc8" providerId="ADAL" clId="{DBE0F76A-AFEE-AC44-BA32-16BF03539868}" dt="2023-02-16T13:49:58.158" v="7760"/>
          <ac:spMkLst>
            <pc:docMk/>
            <pc:sldMk cId="2177440366" sldId="1714"/>
            <ac:spMk id="18" creationId="{DE63C019-6F0C-3B41-CE9C-531629D153C4}"/>
          </ac:spMkLst>
        </pc:spChg>
        <pc:picChg chg="add del mod">
          <ac:chgData name="Daniel Khashabi" userId="62390808-c838-45e6-be59-d6fd0d208bc8" providerId="ADAL" clId="{DBE0F76A-AFEE-AC44-BA32-16BF03539868}" dt="2023-02-16T03:47:51.836" v="6484" actId="478"/>
          <ac:picMkLst>
            <pc:docMk/>
            <pc:sldMk cId="2177440366" sldId="1714"/>
            <ac:picMk id="1026" creationId="{AB39319F-3B69-0A8F-63EC-6B92D626733F}"/>
          </ac:picMkLst>
        </pc:picChg>
      </pc:sldChg>
      <pc:sldChg chg="add del">
        <pc:chgData name="Daniel Khashabi" userId="62390808-c838-45e6-be59-d6fd0d208bc8" providerId="ADAL" clId="{DBE0F76A-AFEE-AC44-BA32-16BF03539868}" dt="2023-02-14T19:11:45.148" v="6323" actId="2696"/>
        <pc:sldMkLst>
          <pc:docMk/>
          <pc:sldMk cId="1349068740" sldId="1715"/>
        </pc:sldMkLst>
      </pc:sldChg>
      <pc:sldChg chg="modSp add mod modAnim">
        <pc:chgData name="Daniel Khashabi" userId="62390808-c838-45e6-be59-d6fd0d208bc8" providerId="ADAL" clId="{DBE0F76A-AFEE-AC44-BA32-16BF03539868}" dt="2023-02-16T13:49:58.158" v="7760"/>
        <pc:sldMkLst>
          <pc:docMk/>
          <pc:sldMk cId="2014650266" sldId="1715"/>
        </pc:sldMkLst>
        <pc:spChg chg="mod">
          <ac:chgData name="Daniel Khashabi" userId="62390808-c838-45e6-be59-d6fd0d208bc8" providerId="ADAL" clId="{DBE0F76A-AFEE-AC44-BA32-16BF03539868}" dt="2023-02-16T13:49:58.158" v="7760"/>
          <ac:spMkLst>
            <pc:docMk/>
            <pc:sldMk cId="2014650266" sldId="1715"/>
            <ac:spMk id="9" creationId="{286AD3DD-2CCE-D047-FA6D-E8E8469B9883}"/>
          </ac:spMkLst>
        </pc:spChg>
        <pc:spChg chg="mod">
          <ac:chgData name="Daniel Khashabi" userId="62390808-c838-45e6-be59-d6fd0d208bc8" providerId="ADAL" clId="{DBE0F76A-AFEE-AC44-BA32-16BF03539868}" dt="2023-02-16T13:49:58.158" v="7760"/>
          <ac:spMkLst>
            <pc:docMk/>
            <pc:sldMk cId="2014650266" sldId="1715"/>
            <ac:spMk id="10" creationId="{DDE73A86-0825-5C9E-6A8F-923797673297}"/>
          </ac:spMkLst>
        </pc:spChg>
        <pc:picChg chg="mod">
          <ac:chgData name="Daniel Khashabi" userId="62390808-c838-45e6-be59-d6fd0d208bc8" providerId="ADAL" clId="{DBE0F76A-AFEE-AC44-BA32-16BF03539868}" dt="2023-02-16T03:50:15.983" v="6552" actId="1035"/>
          <ac:picMkLst>
            <pc:docMk/>
            <pc:sldMk cId="2014650266" sldId="1715"/>
            <ac:picMk id="5" creationId="{A88FA4EC-AF8D-D705-69F3-7A3DA9538515}"/>
          </ac:picMkLst>
        </pc:picChg>
        <pc:picChg chg="mod">
          <ac:chgData name="Daniel Khashabi" userId="62390808-c838-45e6-be59-d6fd0d208bc8" providerId="ADAL" clId="{DBE0F76A-AFEE-AC44-BA32-16BF03539868}" dt="2023-02-16T03:50:17.648" v="6554" actId="1035"/>
          <ac:picMkLst>
            <pc:docMk/>
            <pc:sldMk cId="2014650266" sldId="1715"/>
            <ac:picMk id="6" creationId="{A5241F67-24A8-8D87-6320-50D519B9CDE4}"/>
          </ac:picMkLst>
        </pc:picChg>
        <pc:picChg chg="mod">
          <ac:chgData name="Daniel Khashabi" userId="62390808-c838-45e6-be59-d6fd0d208bc8" providerId="ADAL" clId="{DBE0F76A-AFEE-AC44-BA32-16BF03539868}" dt="2023-02-16T03:50:19.678" v="6555" actId="1035"/>
          <ac:picMkLst>
            <pc:docMk/>
            <pc:sldMk cId="2014650266" sldId="1715"/>
            <ac:picMk id="8" creationId="{C453E061-EF5C-4229-E4E4-17EC1599F620}"/>
          </ac:picMkLst>
        </pc:picChg>
      </pc:sldChg>
      <pc:sldChg chg="add del">
        <pc:chgData name="Daniel Khashabi" userId="62390808-c838-45e6-be59-d6fd0d208bc8" providerId="ADAL" clId="{DBE0F76A-AFEE-AC44-BA32-16BF03539868}" dt="2023-02-16T03:40:58.149" v="6378" actId="2696"/>
        <pc:sldMkLst>
          <pc:docMk/>
          <pc:sldMk cId="2224479652" sldId="1715"/>
        </pc:sldMkLst>
      </pc:sldChg>
      <pc:sldChg chg="addSp delSp modSp new del mod">
        <pc:chgData name="Daniel Khashabi" userId="62390808-c838-45e6-be59-d6fd0d208bc8" providerId="ADAL" clId="{DBE0F76A-AFEE-AC44-BA32-16BF03539868}" dt="2023-02-13T14:21:38.968" v="4252" actId="2696"/>
        <pc:sldMkLst>
          <pc:docMk/>
          <pc:sldMk cId="3737987674" sldId="1715"/>
        </pc:sldMkLst>
        <pc:spChg chg="mod">
          <ac:chgData name="Daniel Khashabi" userId="62390808-c838-45e6-be59-d6fd0d208bc8" providerId="ADAL" clId="{DBE0F76A-AFEE-AC44-BA32-16BF03539868}" dt="2023-02-11T18:20:17.276" v="1174"/>
          <ac:spMkLst>
            <pc:docMk/>
            <pc:sldMk cId="3737987674" sldId="1715"/>
            <ac:spMk id="2" creationId="{92219AF6-31E7-5E76-BF5C-D88BE8BAD75C}"/>
          </ac:spMkLst>
        </pc:spChg>
        <pc:spChg chg="del">
          <ac:chgData name="Daniel Khashabi" userId="62390808-c838-45e6-be59-d6fd0d208bc8" providerId="ADAL" clId="{DBE0F76A-AFEE-AC44-BA32-16BF03539868}" dt="2023-02-11T18:19:18.011" v="1139"/>
          <ac:spMkLst>
            <pc:docMk/>
            <pc:sldMk cId="3737987674" sldId="1715"/>
            <ac:spMk id="3" creationId="{21ECFA4C-D11C-D5A7-46F8-760C4AC03976}"/>
          </ac:spMkLst>
        </pc:spChg>
        <pc:spChg chg="add mod">
          <ac:chgData name="Daniel Khashabi" userId="62390808-c838-45e6-be59-d6fd0d208bc8" providerId="ADAL" clId="{DBE0F76A-AFEE-AC44-BA32-16BF03539868}" dt="2023-02-11T18:22:53.038" v="1284"/>
          <ac:spMkLst>
            <pc:docMk/>
            <pc:sldMk cId="3737987674" sldId="1715"/>
            <ac:spMk id="6" creationId="{5DF46C06-3737-8197-EE7B-7B2E05DD85EF}"/>
          </ac:spMkLst>
        </pc:spChg>
        <pc:spChg chg="add mod">
          <ac:chgData name="Daniel Khashabi" userId="62390808-c838-45e6-be59-d6fd0d208bc8" providerId="ADAL" clId="{DBE0F76A-AFEE-AC44-BA32-16BF03539868}" dt="2023-02-11T18:22:53.038" v="1284"/>
          <ac:spMkLst>
            <pc:docMk/>
            <pc:sldMk cId="3737987674" sldId="1715"/>
            <ac:spMk id="7" creationId="{36C57B5D-8C65-FB0A-FC3E-BB5FA281A37E}"/>
          </ac:spMkLst>
        </pc:spChg>
        <pc:picChg chg="add mod">
          <ac:chgData name="Daniel Khashabi" userId="62390808-c838-45e6-be59-d6fd0d208bc8" providerId="ADAL" clId="{DBE0F76A-AFEE-AC44-BA32-16BF03539868}" dt="2023-02-11T18:19:20.878" v="1140" actId="27614"/>
          <ac:picMkLst>
            <pc:docMk/>
            <pc:sldMk cId="3737987674" sldId="1715"/>
            <ac:picMk id="5" creationId="{F2D4B192-0DE0-F7FF-26FE-B0C7ED4012EE}"/>
          </ac:picMkLst>
        </pc:picChg>
      </pc:sldChg>
      <pc:sldChg chg="add del">
        <pc:chgData name="Daniel Khashabi" userId="62390808-c838-45e6-be59-d6fd0d208bc8" providerId="ADAL" clId="{DBE0F76A-AFEE-AC44-BA32-16BF03539868}" dt="2023-02-16T03:40:58.149" v="6378" actId="2696"/>
        <pc:sldMkLst>
          <pc:docMk/>
          <pc:sldMk cId="1346692878" sldId="1716"/>
        </pc:sldMkLst>
      </pc:sldChg>
      <pc:sldChg chg="addSp delSp modSp new del mod">
        <pc:chgData name="Daniel Khashabi" userId="62390808-c838-45e6-be59-d6fd0d208bc8" providerId="ADAL" clId="{DBE0F76A-AFEE-AC44-BA32-16BF03539868}" dt="2023-02-13T14:35:13.798" v="4558" actId="2696"/>
        <pc:sldMkLst>
          <pc:docMk/>
          <pc:sldMk cId="3187742087" sldId="1716"/>
        </pc:sldMkLst>
        <pc:spChg chg="mod">
          <ac:chgData name="Daniel Khashabi" userId="62390808-c838-45e6-be59-d6fd0d208bc8" providerId="ADAL" clId="{DBE0F76A-AFEE-AC44-BA32-16BF03539868}" dt="2023-02-11T18:20:19.402" v="1175"/>
          <ac:spMkLst>
            <pc:docMk/>
            <pc:sldMk cId="3187742087" sldId="1716"/>
            <ac:spMk id="2" creationId="{AA915CBD-515A-01A4-A7F4-3357C164B47C}"/>
          </ac:spMkLst>
        </pc:spChg>
        <pc:spChg chg="del">
          <ac:chgData name="Daniel Khashabi" userId="62390808-c838-45e6-be59-d6fd0d208bc8" providerId="ADAL" clId="{DBE0F76A-AFEE-AC44-BA32-16BF03539868}" dt="2023-02-11T18:19:24.557" v="1141"/>
          <ac:spMkLst>
            <pc:docMk/>
            <pc:sldMk cId="3187742087" sldId="1716"/>
            <ac:spMk id="3" creationId="{E2D1FC89-CE6D-270E-7A22-D3C52AC99CC8}"/>
          </ac:spMkLst>
        </pc:spChg>
        <pc:spChg chg="add mod">
          <ac:chgData name="Daniel Khashabi" userId="62390808-c838-45e6-be59-d6fd0d208bc8" providerId="ADAL" clId="{DBE0F76A-AFEE-AC44-BA32-16BF03539868}" dt="2023-02-11T18:22:54.770" v="1286"/>
          <ac:spMkLst>
            <pc:docMk/>
            <pc:sldMk cId="3187742087" sldId="1716"/>
            <ac:spMk id="6" creationId="{B3E7964B-C979-88C0-89AC-8338B6739C51}"/>
          </ac:spMkLst>
        </pc:spChg>
        <pc:spChg chg="add mod">
          <ac:chgData name="Daniel Khashabi" userId="62390808-c838-45e6-be59-d6fd0d208bc8" providerId="ADAL" clId="{DBE0F76A-AFEE-AC44-BA32-16BF03539868}" dt="2023-02-11T18:22:54.770" v="1286"/>
          <ac:spMkLst>
            <pc:docMk/>
            <pc:sldMk cId="3187742087" sldId="1716"/>
            <ac:spMk id="7" creationId="{F2AE913A-F3E9-83E6-894F-EB099D0480C8}"/>
          </ac:spMkLst>
        </pc:spChg>
        <pc:picChg chg="add mod">
          <ac:chgData name="Daniel Khashabi" userId="62390808-c838-45e6-be59-d6fd0d208bc8" providerId="ADAL" clId="{DBE0F76A-AFEE-AC44-BA32-16BF03539868}" dt="2023-02-11T18:19:26.645" v="1142" actId="27614"/>
          <ac:picMkLst>
            <pc:docMk/>
            <pc:sldMk cId="3187742087" sldId="1716"/>
            <ac:picMk id="5" creationId="{87A3BC58-2DB3-636D-5E3A-6FC283F04B11}"/>
          </ac:picMkLst>
        </pc:picChg>
      </pc:sldChg>
      <pc:sldChg chg="delSp modSp add mod modAnim">
        <pc:chgData name="Daniel Khashabi" userId="62390808-c838-45e6-be59-d6fd0d208bc8" providerId="ADAL" clId="{DBE0F76A-AFEE-AC44-BA32-16BF03539868}" dt="2023-02-16T13:49:58.158" v="7760"/>
        <pc:sldMkLst>
          <pc:docMk/>
          <pc:sldMk cId="3513896430" sldId="1716"/>
        </pc:sldMkLst>
        <pc:spChg chg="mod">
          <ac:chgData name="Daniel Khashabi" userId="62390808-c838-45e6-be59-d6fd0d208bc8" providerId="ADAL" clId="{DBE0F76A-AFEE-AC44-BA32-16BF03539868}" dt="2023-02-16T03:44:43.802" v="6446" actId="20577"/>
          <ac:spMkLst>
            <pc:docMk/>
            <pc:sldMk cId="3513896430" sldId="1716"/>
            <ac:spMk id="2" creationId="{A5D98BEF-0EBD-7500-DB49-B80110410204}"/>
          </ac:spMkLst>
        </pc:spChg>
        <pc:spChg chg="mod">
          <ac:chgData name="Daniel Khashabi" userId="62390808-c838-45e6-be59-d6fd0d208bc8" providerId="ADAL" clId="{DBE0F76A-AFEE-AC44-BA32-16BF03539868}" dt="2023-02-16T03:48:38.192" v="6510" actId="1036"/>
          <ac:spMkLst>
            <pc:docMk/>
            <pc:sldMk cId="3513896430" sldId="1716"/>
            <ac:spMk id="3" creationId="{15BEB3D6-6554-8E5A-1D82-5D4AFBB7ED53}"/>
          </ac:spMkLst>
        </pc:spChg>
        <pc:spChg chg="del">
          <ac:chgData name="Daniel Khashabi" userId="62390808-c838-45e6-be59-d6fd0d208bc8" providerId="ADAL" clId="{DBE0F76A-AFEE-AC44-BA32-16BF03539868}" dt="2023-02-16T03:43:49.985" v="6416" actId="478"/>
          <ac:spMkLst>
            <pc:docMk/>
            <pc:sldMk cId="3513896430" sldId="1716"/>
            <ac:spMk id="4" creationId="{7275E684-7E66-700B-2826-764E75897963}"/>
          </ac:spMkLst>
        </pc:spChg>
        <pc:spChg chg="del">
          <ac:chgData name="Daniel Khashabi" userId="62390808-c838-45e6-be59-d6fd0d208bc8" providerId="ADAL" clId="{DBE0F76A-AFEE-AC44-BA32-16BF03539868}" dt="2023-02-16T03:43:41.744" v="6410" actId="478"/>
          <ac:spMkLst>
            <pc:docMk/>
            <pc:sldMk cId="3513896430" sldId="1716"/>
            <ac:spMk id="5" creationId="{2786DB58-63E7-5838-0BC9-F7E8F9355941}"/>
          </ac:spMkLst>
        </pc:spChg>
        <pc:spChg chg="del">
          <ac:chgData name="Daniel Khashabi" userId="62390808-c838-45e6-be59-d6fd0d208bc8" providerId="ADAL" clId="{DBE0F76A-AFEE-AC44-BA32-16BF03539868}" dt="2023-02-16T03:43:17.371" v="6405" actId="478"/>
          <ac:spMkLst>
            <pc:docMk/>
            <pc:sldMk cId="3513896430" sldId="1716"/>
            <ac:spMk id="6" creationId="{4D3A35F7-7E69-C50D-CE3F-E739D617560A}"/>
          </ac:spMkLst>
        </pc:spChg>
        <pc:spChg chg="del">
          <ac:chgData name="Daniel Khashabi" userId="62390808-c838-45e6-be59-d6fd0d208bc8" providerId="ADAL" clId="{DBE0F76A-AFEE-AC44-BA32-16BF03539868}" dt="2023-02-16T03:43:17.371" v="6405" actId="478"/>
          <ac:spMkLst>
            <pc:docMk/>
            <pc:sldMk cId="3513896430" sldId="1716"/>
            <ac:spMk id="7" creationId="{4F658C4E-3C61-BB8A-CA76-734E1C710CE6}"/>
          </ac:spMkLst>
        </pc:spChg>
        <pc:spChg chg="del mod">
          <ac:chgData name="Daniel Khashabi" userId="62390808-c838-45e6-be59-d6fd0d208bc8" providerId="ADAL" clId="{DBE0F76A-AFEE-AC44-BA32-16BF03539868}" dt="2023-02-16T03:48:19.256" v="6486" actId="478"/>
          <ac:spMkLst>
            <pc:docMk/>
            <pc:sldMk cId="3513896430" sldId="1716"/>
            <ac:spMk id="8" creationId="{5EE63249-050C-81F4-66A7-976623BE31B7}"/>
          </ac:spMkLst>
        </pc:spChg>
        <pc:spChg chg="mod">
          <ac:chgData name="Daniel Khashabi" userId="62390808-c838-45e6-be59-d6fd0d208bc8" providerId="ADAL" clId="{DBE0F76A-AFEE-AC44-BA32-16BF03539868}" dt="2023-02-16T13:49:58.158" v="7760"/>
          <ac:spMkLst>
            <pc:docMk/>
            <pc:sldMk cId="3513896430" sldId="1716"/>
            <ac:spMk id="11" creationId="{D11C3744-0152-4F6F-7F8F-DEEECF3A5BFF}"/>
          </ac:spMkLst>
        </pc:spChg>
        <pc:spChg chg="mod">
          <ac:chgData name="Daniel Khashabi" userId="62390808-c838-45e6-be59-d6fd0d208bc8" providerId="ADAL" clId="{DBE0F76A-AFEE-AC44-BA32-16BF03539868}" dt="2023-02-16T13:49:58.158" v="7760"/>
          <ac:spMkLst>
            <pc:docMk/>
            <pc:sldMk cId="3513896430" sldId="1716"/>
            <ac:spMk id="14" creationId="{EA8E3C62-D771-8E5C-1110-48C91DCB0991}"/>
          </ac:spMkLst>
        </pc:spChg>
        <pc:spChg chg="mod">
          <ac:chgData name="Daniel Khashabi" userId="62390808-c838-45e6-be59-d6fd0d208bc8" providerId="ADAL" clId="{DBE0F76A-AFEE-AC44-BA32-16BF03539868}" dt="2023-02-16T13:49:58.158" v="7760"/>
          <ac:spMkLst>
            <pc:docMk/>
            <pc:sldMk cId="3513896430" sldId="1716"/>
            <ac:spMk id="15" creationId="{3F74206B-B3C3-2E06-9971-C9CB5220798A}"/>
          </ac:spMkLst>
        </pc:spChg>
        <pc:spChg chg="mod">
          <ac:chgData name="Daniel Khashabi" userId="62390808-c838-45e6-be59-d6fd0d208bc8" providerId="ADAL" clId="{DBE0F76A-AFEE-AC44-BA32-16BF03539868}" dt="2023-02-16T13:49:58.158" v="7760"/>
          <ac:spMkLst>
            <pc:docMk/>
            <pc:sldMk cId="3513896430" sldId="1716"/>
            <ac:spMk id="17" creationId="{1FE00D5D-86D0-A85D-C3AB-D7EE7DCF4065}"/>
          </ac:spMkLst>
        </pc:spChg>
        <pc:picChg chg="mod">
          <ac:chgData name="Daniel Khashabi" userId="62390808-c838-45e6-be59-d6fd0d208bc8" providerId="ADAL" clId="{DBE0F76A-AFEE-AC44-BA32-16BF03539868}" dt="2023-02-16T03:45:15.233" v="6447" actId="1076"/>
          <ac:picMkLst>
            <pc:docMk/>
            <pc:sldMk cId="3513896430" sldId="1716"/>
            <ac:picMk id="1026" creationId="{289CEA80-C712-BE34-1048-F6BFE41E3334}"/>
          </ac:picMkLst>
        </pc:picChg>
        <pc:picChg chg="mod">
          <ac:chgData name="Daniel Khashabi" userId="62390808-c838-45e6-be59-d6fd0d208bc8" providerId="ADAL" clId="{DBE0F76A-AFEE-AC44-BA32-16BF03539868}" dt="2023-02-16T03:48:41.368" v="6518" actId="1036"/>
          <ac:picMkLst>
            <pc:docMk/>
            <pc:sldMk cId="3513896430" sldId="1716"/>
            <ac:picMk id="1028" creationId="{DDF20A5A-6D77-56E9-C0EB-D19A61AD2B7B}"/>
          </ac:picMkLst>
        </pc:picChg>
      </pc:sldChg>
      <pc:sldChg chg="add del">
        <pc:chgData name="Daniel Khashabi" userId="62390808-c838-45e6-be59-d6fd0d208bc8" providerId="ADAL" clId="{DBE0F76A-AFEE-AC44-BA32-16BF03539868}" dt="2023-02-14T19:11:45.148" v="6323" actId="2696"/>
        <pc:sldMkLst>
          <pc:docMk/>
          <pc:sldMk cId="3543688739" sldId="1716"/>
        </pc:sldMkLst>
      </pc:sldChg>
      <pc:sldChg chg="addSp delSp modSp new add del mod">
        <pc:chgData name="Daniel Khashabi" userId="62390808-c838-45e6-be59-d6fd0d208bc8" providerId="ADAL" clId="{DBE0F76A-AFEE-AC44-BA32-16BF03539868}" dt="2023-02-13T14:35:20.021" v="4561" actId="2696"/>
        <pc:sldMkLst>
          <pc:docMk/>
          <pc:sldMk cId="990306149" sldId="1717"/>
        </pc:sldMkLst>
        <pc:spChg chg="mod">
          <ac:chgData name="Daniel Khashabi" userId="62390808-c838-45e6-be59-d6fd0d208bc8" providerId="ADAL" clId="{DBE0F76A-AFEE-AC44-BA32-16BF03539868}" dt="2023-02-11T18:20:21.493" v="1176"/>
          <ac:spMkLst>
            <pc:docMk/>
            <pc:sldMk cId="990306149" sldId="1717"/>
            <ac:spMk id="2" creationId="{2F65EA01-5277-E4E8-7FA3-DB18C6B0B411}"/>
          </ac:spMkLst>
        </pc:spChg>
        <pc:spChg chg="del">
          <ac:chgData name="Daniel Khashabi" userId="62390808-c838-45e6-be59-d6fd0d208bc8" providerId="ADAL" clId="{DBE0F76A-AFEE-AC44-BA32-16BF03539868}" dt="2023-02-11T18:19:34.589" v="1143"/>
          <ac:spMkLst>
            <pc:docMk/>
            <pc:sldMk cId="990306149" sldId="1717"/>
            <ac:spMk id="3" creationId="{6A6788E1-C7AF-D94F-E222-17B82A8ACBEB}"/>
          </ac:spMkLst>
        </pc:spChg>
        <pc:spChg chg="add mod">
          <ac:chgData name="Daniel Khashabi" userId="62390808-c838-45e6-be59-d6fd0d208bc8" providerId="ADAL" clId="{DBE0F76A-AFEE-AC44-BA32-16BF03539868}" dt="2023-02-11T18:22:54.025" v="1285"/>
          <ac:spMkLst>
            <pc:docMk/>
            <pc:sldMk cId="990306149" sldId="1717"/>
            <ac:spMk id="6" creationId="{1E807B62-B643-07D3-D69C-4F2AC85C7265}"/>
          </ac:spMkLst>
        </pc:spChg>
        <pc:spChg chg="add mod">
          <ac:chgData name="Daniel Khashabi" userId="62390808-c838-45e6-be59-d6fd0d208bc8" providerId="ADAL" clId="{DBE0F76A-AFEE-AC44-BA32-16BF03539868}" dt="2023-02-11T18:22:54.025" v="1285"/>
          <ac:spMkLst>
            <pc:docMk/>
            <pc:sldMk cId="990306149" sldId="1717"/>
            <ac:spMk id="7" creationId="{30A82D4D-5747-EB4B-C766-FBE0783AE150}"/>
          </ac:spMkLst>
        </pc:spChg>
        <pc:picChg chg="add mod">
          <ac:chgData name="Daniel Khashabi" userId="62390808-c838-45e6-be59-d6fd0d208bc8" providerId="ADAL" clId="{DBE0F76A-AFEE-AC44-BA32-16BF03539868}" dt="2023-02-11T18:19:36.550" v="1145" actId="27614"/>
          <ac:picMkLst>
            <pc:docMk/>
            <pc:sldMk cId="990306149" sldId="1717"/>
            <ac:picMk id="5" creationId="{A703213C-C216-4585-F4ED-3055C3EA118C}"/>
          </ac:picMkLst>
        </pc:picChg>
      </pc:sldChg>
      <pc:sldChg chg="modSp add del mod">
        <pc:chgData name="Daniel Khashabi" userId="62390808-c838-45e6-be59-d6fd0d208bc8" providerId="ADAL" clId="{DBE0F76A-AFEE-AC44-BA32-16BF03539868}" dt="2023-02-14T19:11:45.148" v="6323" actId="2696"/>
        <pc:sldMkLst>
          <pc:docMk/>
          <pc:sldMk cId="2701236749" sldId="1717"/>
        </pc:sldMkLst>
        <pc:spChg chg="mod">
          <ac:chgData name="Daniel Khashabi" userId="62390808-c838-45e6-be59-d6fd0d208bc8" providerId="ADAL" clId="{DBE0F76A-AFEE-AC44-BA32-16BF03539868}" dt="2023-02-14T19:08:59.156" v="6220" actId="20577"/>
          <ac:spMkLst>
            <pc:docMk/>
            <pc:sldMk cId="2701236749" sldId="1717"/>
            <ac:spMk id="2" creationId="{5F718B2A-BB13-61B1-0EB4-DB39489678BA}"/>
          </ac:spMkLst>
        </pc:spChg>
      </pc:sldChg>
      <pc:sldChg chg="add del">
        <pc:chgData name="Daniel Khashabi" userId="62390808-c838-45e6-be59-d6fd0d208bc8" providerId="ADAL" clId="{DBE0F76A-AFEE-AC44-BA32-16BF03539868}" dt="2023-02-16T03:40:58.149" v="6378" actId="2696"/>
        <pc:sldMkLst>
          <pc:docMk/>
          <pc:sldMk cId="2788477611" sldId="1717"/>
        </pc:sldMkLst>
      </pc:sldChg>
      <pc:sldChg chg="add">
        <pc:chgData name="Daniel Khashabi" userId="62390808-c838-45e6-be59-d6fd0d208bc8" providerId="ADAL" clId="{DBE0F76A-AFEE-AC44-BA32-16BF03539868}" dt="2023-02-16T03:41:16.628" v="6379"/>
        <pc:sldMkLst>
          <pc:docMk/>
          <pc:sldMk cId="3937436081" sldId="1717"/>
        </pc:sldMkLst>
      </pc:sldChg>
      <pc:sldChg chg="modSp new mod modShow">
        <pc:chgData name="Daniel Khashabi" userId="62390808-c838-45e6-be59-d6fd0d208bc8" providerId="ADAL" clId="{DBE0F76A-AFEE-AC44-BA32-16BF03539868}" dt="2023-02-13T14:44:07.297" v="4673" actId="729"/>
        <pc:sldMkLst>
          <pc:docMk/>
          <pc:sldMk cId="2095237475" sldId="1718"/>
        </pc:sldMkLst>
        <pc:spChg chg="mod">
          <ac:chgData name="Daniel Khashabi" userId="62390808-c838-45e6-be59-d6fd0d208bc8" providerId="ADAL" clId="{DBE0F76A-AFEE-AC44-BA32-16BF03539868}" dt="2023-02-11T18:19:56.614" v="1169" actId="20577"/>
          <ac:spMkLst>
            <pc:docMk/>
            <pc:sldMk cId="2095237475" sldId="1718"/>
            <ac:spMk id="2" creationId="{1651A5E7-D28B-28CC-93ED-49C1D31BA98B}"/>
          </ac:spMkLst>
        </pc:spChg>
        <pc:spChg chg="mod">
          <ac:chgData name="Daniel Khashabi" userId="62390808-c838-45e6-be59-d6fd0d208bc8" providerId="ADAL" clId="{DBE0F76A-AFEE-AC44-BA32-16BF03539868}" dt="2023-02-11T18:20:42.617" v="1188"/>
          <ac:spMkLst>
            <pc:docMk/>
            <pc:sldMk cId="2095237475" sldId="1718"/>
            <ac:spMk id="3" creationId="{117099AF-B9F0-C51A-D5AF-E6F64F883F90}"/>
          </ac:spMkLst>
        </pc:spChg>
      </pc:sldChg>
      <pc:sldChg chg="addSp delSp modSp new mod">
        <pc:chgData name="Daniel Khashabi" userId="62390808-c838-45e6-be59-d6fd0d208bc8" providerId="ADAL" clId="{DBE0F76A-AFEE-AC44-BA32-16BF03539868}" dt="2023-02-16T13:49:58.158" v="7760"/>
        <pc:sldMkLst>
          <pc:docMk/>
          <pc:sldMk cId="818602485" sldId="1719"/>
        </pc:sldMkLst>
        <pc:spChg chg="mod">
          <ac:chgData name="Daniel Khashabi" userId="62390808-c838-45e6-be59-d6fd0d208bc8" providerId="ADAL" clId="{DBE0F76A-AFEE-AC44-BA32-16BF03539868}" dt="2023-02-11T18:21:43.264" v="1269"/>
          <ac:spMkLst>
            <pc:docMk/>
            <pc:sldMk cId="818602485" sldId="1719"/>
            <ac:spMk id="2" creationId="{7E069214-9F69-B349-ECA4-C0BF94E75979}"/>
          </ac:spMkLst>
        </pc:spChg>
        <pc:spChg chg="mod">
          <ac:chgData name="Daniel Khashabi" userId="62390808-c838-45e6-be59-d6fd0d208bc8" providerId="ADAL" clId="{DBE0F76A-AFEE-AC44-BA32-16BF03539868}" dt="2023-02-13T15:37:32.815" v="5767" actId="20577"/>
          <ac:spMkLst>
            <pc:docMk/>
            <pc:sldMk cId="818602485" sldId="1719"/>
            <ac:spMk id="3" creationId="{5D666EF8-2500-1519-CA95-E41A2240FB6B}"/>
          </ac:spMkLst>
        </pc:spChg>
        <pc:spChg chg="add mod">
          <ac:chgData name="Daniel Khashabi" userId="62390808-c838-45e6-be59-d6fd0d208bc8" providerId="ADAL" clId="{DBE0F76A-AFEE-AC44-BA32-16BF03539868}" dt="2023-02-16T13:49:58.158" v="7760"/>
          <ac:spMkLst>
            <pc:docMk/>
            <pc:sldMk cId="818602485" sldId="1719"/>
            <ac:spMk id="6" creationId="{951F4825-C27C-6781-56A6-19B6681BC172}"/>
          </ac:spMkLst>
        </pc:spChg>
        <pc:picChg chg="add del mod">
          <ac:chgData name="Daniel Khashabi" userId="62390808-c838-45e6-be59-d6fd0d208bc8" providerId="ADAL" clId="{DBE0F76A-AFEE-AC44-BA32-16BF03539868}" dt="2023-02-13T14:54:39.616" v="4817" actId="478"/>
          <ac:picMkLst>
            <pc:docMk/>
            <pc:sldMk cId="818602485" sldId="1719"/>
            <ac:picMk id="4" creationId="{36B6CB5F-B3A3-D9ED-DF49-FF6D1B02CFE8}"/>
          </ac:picMkLst>
        </pc:picChg>
        <pc:picChg chg="add del mod">
          <ac:chgData name="Daniel Khashabi" userId="62390808-c838-45e6-be59-d6fd0d208bc8" providerId="ADAL" clId="{DBE0F76A-AFEE-AC44-BA32-16BF03539868}" dt="2023-02-13T15:21:57.382" v="5193" actId="478"/>
          <ac:picMkLst>
            <pc:docMk/>
            <pc:sldMk cId="818602485" sldId="1719"/>
            <ac:picMk id="5" creationId="{C5B1E066-D3D3-832B-E9F4-182C1C772902}"/>
          </ac:picMkLst>
        </pc:picChg>
      </pc:sldChg>
      <pc:sldChg chg="add">
        <pc:chgData name="Daniel Khashabi" userId="62390808-c838-45e6-be59-d6fd0d208bc8" providerId="ADAL" clId="{DBE0F76A-AFEE-AC44-BA32-16BF03539868}" dt="2023-02-13T15:33:00.770" v="5738"/>
        <pc:sldMkLst>
          <pc:docMk/>
          <pc:sldMk cId="738665931" sldId="1720"/>
        </pc:sldMkLst>
      </pc:sldChg>
      <pc:sldChg chg="addSp modSp new del mod">
        <pc:chgData name="Daniel Khashabi" userId="62390808-c838-45e6-be59-d6fd0d208bc8" providerId="ADAL" clId="{DBE0F76A-AFEE-AC44-BA32-16BF03539868}" dt="2023-02-13T15:32:59.710" v="5737" actId="2696"/>
        <pc:sldMkLst>
          <pc:docMk/>
          <pc:sldMk cId="2891231330" sldId="1720"/>
        </pc:sldMkLst>
        <pc:spChg chg="mod">
          <ac:chgData name="Daniel Khashabi" userId="62390808-c838-45e6-be59-d6fd0d208bc8" providerId="ADAL" clId="{DBE0F76A-AFEE-AC44-BA32-16BF03539868}" dt="2023-02-11T18:21:24.675" v="1268" actId="20577"/>
          <ac:spMkLst>
            <pc:docMk/>
            <pc:sldMk cId="2891231330" sldId="1720"/>
            <ac:spMk id="2" creationId="{2596DCF5-53F0-425E-2D5F-7566F685E9F0}"/>
          </ac:spMkLst>
        </pc:spChg>
        <pc:spChg chg="mod">
          <ac:chgData name="Daniel Khashabi" userId="62390808-c838-45e6-be59-d6fd0d208bc8" providerId="ADAL" clId="{DBE0F76A-AFEE-AC44-BA32-16BF03539868}" dt="2023-02-11T18:22:05.479" v="1272"/>
          <ac:spMkLst>
            <pc:docMk/>
            <pc:sldMk cId="2891231330" sldId="1720"/>
            <ac:spMk id="3" creationId="{0E3616C9-20E2-BCBE-2460-8C52E96C2B49}"/>
          </ac:spMkLst>
        </pc:spChg>
        <pc:picChg chg="add mod">
          <ac:chgData name="Daniel Khashabi" userId="62390808-c838-45e6-be59-d6fd0d208bc8" providerId="ADAL" clId="{DBE0F76A-AFEE-AC44-BA32-16BF03539868}" dt="2023-02-11T18:22:16.793" v="1278" actId="1076"/>
          <ac:picMkLst>
            <pc:docMk/>
            <pc:sldMk cId="2891231330" sldId="1720"/>
            <ac:picMk id="5" creationId="{FB4DCD25-FA25-88B6-598D-29204D680E3B}"/>
          </ac:picMkLst>
        </pc:picChg>
      </pc:sldChg>
      <pc:sldChg chg="addSp delSp modSp new del mod">
        <pc:chgData name="Daniel Khashabi" userId="62390808-c838-45e6-be59-d6fd0d208bc8" providerId="ADAL" clId="{DBE0F76A-AFEE-AC44-BA32-16BF03539868}" dt="2023-02-13T15:46:35.550" v="5942" actId="2696"/>
        <pc:sldMkLst>
          <pc:docMk/>
          <pc:sldMk cId="2366104772" sldId="1721"/>
        </pc:sldMkLst>
        <pc:spChg chg="mod">
          <ac:chgData name="Daniel Khashabi" userId="62390808-c838-45e6-be59-d6fd0d208bc8" providerId="ADAL" clId="{DBE0F76A-AFEE-AC44-BA32-16BF03539868}" dt="2023-02-11T18:22:33.160" v="1281" actId="27636"/>
          <ac:spMkLst>
            <pc:docMk/>
            <pc:sldMk cId="2366104772" sldId="1721"/>
            <ac:spMk id="2" creationId="{B866343F-E7DF-AAA8-9089-CCF7270106D9}"/>
          </ac:spMkLst>
        </pc:spChg>
        <pc:spChg chg="del">
          <ac:chgData name="Daniel Khashabi" userId="62390808-c838-45e6-be59-d6fd0d208bc8" providerId="ADAL" clId="{DBE0F76A-AFEE-AC44-BA32-16BF03539868}" dt="2023-02-11T18:23:18.935" v="1291"/>
          <ac:spMkLst>
            <pc:docMk/>
            <pc:sldMk cId="2366104772" sldId="1721"/>
            <ac:spMk id="3" creationId="{5210AF01-B39F-1079-65C1-C050ECE57BFF}"/>
          </ac:spMkLst>
        </pc:spChg>
        <pc:spChg chg="add del mod">
          <ac:chgData name="Daniel Khashabi" userId="62390808-c838-45e6-be59-d6fd0d208bc8" providerId="ADAL" clId="{DBE0F76A-AFEE-AC44-BA32-16BF03539868}" dt="2023-02-11T18:23:03.883" v="1288" actId="478"/>
          <ac:spMkLst>
            <pc:docMk/>
            <pc:sldMk cId="2366104772" sldId="1721"/>
            <ac:spMk id="4" creationId="{FD2A3D31-F7C8-4C8C-B486-1A440C6821FF}"/>
          </ac:spMkLst>
        </pc:spChg>
        <pc:spChg chg="add mod">
          <ac:chgData name="Daniel Khashabi" userId="62390808-c838-45e6-be59-d6fd0d208bc8" providerId="ADAL" clId="{DBE0F76A-AFEE-AC44-BA32-16BF03539868}" dt="2023-02-11T18:23:11.966" v="1290"/>
          <ac:spMkLst>
            <pc:docMk/>
            <pc:sldMk cId="2366104772" sldId="1721"/>
            <ac:spMk id="5" creationId="{8911F7FC-7840-9135-45A4-43C99ADF215D}"/>
          </ac:spMkLst>
        </pc:spChg>
        <pc:picChg chg="add mod">
          <ac:chgData name="Daniel Khashabi" userId="62390808-c838-45e6-be59-d6fd0d208bc8" providerId="ADAL" clId="{DBE0F76A-AFEE-AC44-BA32-16BF03539868}" dt="2023-02-11T18:23:46.730" v="1298" actId="1076"/>
          <ac:picMkLst>
            <pc:docMk/>
            <pc:sldMk cId="2366104772" sldId="1721"/>
            <ac:picMk id="7" creationId="{ABED94FB-8290-2CE4-DE84-AA96226C66AB}"/>
          </ac:picMkLst>
        </pc:picChg>
      </pc:sldChg>
      <pc:sldChg chg="addSp delSp modSp add del mod">
        <pc:chgData name="Daniel Khashabi" userId="62390808-c838-45e6-be59-d6fd0d208bc8" providerId="ADAL" clId="{DBE0F76A-AFEE-AC44-BA32-16BF03539868}" dt="2023-02-13T15:46:39.677" v="5943" actId="2696"/>
        <pc:sldMkLst>
          <pc:docMk/>
          <pc:sldMk cId="2249369665" sldId="1722"/>
        </pc:sldMkLst>
        <pc:spChg chg="add del mod">
          <ac:chgData name="Daniel Khashabi" userId="62390808-c838-45e6-be59-d6fd0d208bc8" providerId="ADAL" clId="{DBE0F76A-AFEE-AC44-BA32-16BF03539868}" dt="2023-02-11T18:23:42.197" v="1296"/>
          <ac:spMkLst>
            <pc:docMk/>
            <pc:sldMk cId="2249369665" sldId="1722"/>
            <ac:spMk id="4" creationId="{533EBE47-090E-F809-2D61-9D9AB4F1413E}"/>
          </ac:spMkLst>
        </pc:spChg>
        <pc:picChg chg="del">
          <ac:chgData name="Daniel Khashabi" userId="62390808-c838-45e6-be59-d6fd0d208bc8" providerId="ADAL" clId="{DBE0F76A-AFEE-AC44-BA32-16BF03539868}" dt="2023-02-11T18:23:40.512" v="1295" actId="478"/>
          <ac:picMkLst>
            <pc:docMk/>
            <pc:sldMk cId="2249369665" sldId="1722"/>
            <ac:picMk id="7" creationId="{ABED94FB-8290-2CE4-DE84-AA96226C66AB}"/>
          </ac:picMkLst>
        </pc:picChg>
        <pc:picChg chg="add mod">
          <ac:chgData name="Daniel Khashabi" userId="62390808-c838-45e6-be59-d6fd0d208bc8" providerId="ADAL" clId="{DBE0F76A-AFEE-AC44-BA32-16BF03539868}" dt="2023-02-11T18:23:44.388" v="1297" actId="27614"/>
          <ac:picMkLst>
            <pc:docMk/>
            <pc:sldMk cId="2249369665" sldId="1722"/>
            <ac:picMk id="8" creationId="{2DBCF83B-3BE8-E5CD-65FF-72C7D81BC6DB}"/>
          </ac:picMkLst>
        </pc:picChg>
      </pc:sldChg>
      <pc:sldChg chg="addSp delSp modSp add del mod">
        <pc:chgData name="Daniel Khashabi" userId="62390808-c838-45e6-be59-d6fd0d208bc8" providerId="ADAL" clId="{DBE0F76A-AFEE-AC44-BA32-16BF03539868}" dt="2023-02-13T15:46:08.501" v="5940" actId="2696"/>
        <pc:sldMkLst>
          <pc:docMk/>
          <pc:sldMk cId="3574963118" sldId="1723"/>
        </pc:sldMkLst>
        <pc:spChg chg="add mod">
          <ac:chgData name="Daniel Khashabi" userId="62390808-c838-45e6-be59-d6fd0d208bc8" providerId="ADAL" clId="{DBE0F76A-AFEE-AC44-BA32-16BF03539868}" dt="2023-02-11T18:24:17.681" v="1301"/>
          <ac:spMkLst>
            <pc:docMk/>
            <pc:sldMk cId="3574963118" sldId="1723"/>
            <ac:spMk id="4" creationId="{51409275-EED1-A61B-B590-564338B68D4C}"/>
          </ac:spMkLst>
        </pc:spChg>
        <pc:picChg chg="add mod">
          <ac:chgData name="Daniel Khashabi" userId="62390808-c838-45e6-be59-d6fd0d208bc8" providerId="ADAL" clId="{DBE0F76A-AFEE-AC44-BA32-16BF03539868}" dt="2023-02-11T18:24:25.332" v="1306" actId="1076"/>
          <ac:picMkLst>
            <pc:docMk/>
            <pc:sldMk cId="3574963118" sldId="1723"/>
            <ac:picMk id="7" creationId="{04E814C3-FBBA-6820-E2F5-D818C34AF960}"/>
          </ac:picMkLst>
        </pc:picChg>
        <pc:picChg chg="del">
          <ac:chgData name="Daniel Khashabi" userId="62390808-c838-45e6-be59-d6fd0d208bc8" providerId="ADAL" clId="{DBE0F76A-AFEE-AC44-BA32-16BF03539868}" dt="2023-02-11T18:24:11.855" v="1300" actId="478"/>
          <ac:picMkLst>
            <pc:docMk/>
            <pc:sldMk cId="3574963118" sldId="1723"/>
            <ac:picMk id="8" creationId="{2DBCF83B-3BE8-E5CD-65FF-72C7D81BC6DB}"/>
          </ac:picMkLst>
        </pc:picChg>
      </pc:sldChg>
      <pc:sldChg chg="addSp delSp modSp add del mod">
        <pc:chgData name="Daniel Khashabi" userId="62390808-c838-45e6-be59-d6fd0d208bc8" providerId="ADAL" clId="{DBE0F76A-AFEE-AC44-BA32-16BF03539868}" dt="2023-02-13T15:46:23.383" v="5941" actId="2696"/>
        <pc:sldMkLst>
          <pc:docMk/>
          <pc:sldMk cId="2655783897" sldId="1724"/>
        </pc:sldMkLst>
        <pc:spChg chg="mod">
          <ac:chgData name="Daniel Khashabi" userId="62390808-c838-45e6-be59-d6fd0d208bc8" providerId="ADAL" clId="{DBE0F76A-AFEE-AC44-BA32-16BF03539868}" dt="2023-02-11T18:27:00.241" v="1442" actId="20577"/>
          <ac:spMkLst>
            <pc:docMk/>
            <pc:sldMk cId="2655783897" sldId="1724"/>
            <ac:spMk id="4" creationId="{51409275-EED1-A61B-B590-564338B68D4C}"/>
          </ac:spMkLst>
        </pc:spChg>
        <pc:picChg chg="add mod">
          <ac:chgData name="Daniel Khashabi" userId="62390808-c838-45e6-be59-d6fd0d208bc8" providerId="ADAL" clId="{DBE0F76A-AFEE-AC44-BA32-16BF03539868}" dt="2023-02-11T18:26:50.082" v="1438" actId="14100"/>
          <ac:picMkLst>
            <pc:docMk/>
            <pc:sldMk cId="2655783897" sldId="1724"/>
            <ac:picMk id="6" creationId="{AC1FF186-7237-163C-A51B-B42170B36E88}"/>
          </ac:picMkLst>
        </pc:picChg>
        <pc:picChg chg="del">
          <ac:chgData name="Daniel Khashabi" userId="62390808-c838-45e6-be59-d6fd0d208bc8" providerId="ADAL" clId="{DBE0F76A-AFEE-AC44-BA32-16BF03539868}" dt="2023-02-11T18:26:42.604" v="1432" actId="478"/>
          <ac:picMkLst>
            <pc:docMk/>
            <pc:sldMk cId="2655783897" sldId="1724"/>
            <ac:picMk id="7" creationId="{04E814C3-FBBA-6820-E2F5-D818C34AF960}"/>
          </ac:picMkLst>
        </pc:picChg>
      </pc:sldChg>
      <pc:sldChg chg="delSp modSp add del mod">
        <pc:chgData name="Daniel Khashabi" userId="62390808-c838-45e6-be59-d6fd0d208bc8" providerId="ADAL" clId="{DBE0F76A-AFEE-AC44-BA32-16BF03539868}" dt="2023-02-13T15:50:38.395" v="6090" actId="2696"/>
        <pc:sldMkLst>
          <pc:docMk/>
          <pc:sldMk cId="219137016" sldId="1725"/>
        </pc:sldMkLst>
        <pc:spChg chg="mod">
          <ac:chgData name="Daniel Khashabi" userId="62390808-c838-45e6-be59-d6fd0d208bc8" providerId="ADAL" clId="{DBE0F76A-AFEE-AC44-BA32-16BF03539868}" dt="2023-02-11T18:27:54.701" v="1487" actId="20577"/>
          <ac:spMkLst>
            <pc:docMk/>
            <pc:sldMk cId="219137016" sldId="1725"/>
            <ac:spMk id="4" creationId="{51409275-EED1-A61B-B590-564338B68D4C}"/>
          </ac:spMkLst>
        </pc:spChg>
        <pc:picChg chg="del">
          <ac:chgData name="Daniel Khashabi" userId="62390808-c838-45e6-be59-d6fd0d208bc8" providerId="ADAL" clId="{DBE0F76A-AFEE-AC44-BA32-16BF03539868}" dt="2023-02-11T18:27:22.374" v="1444" actId="478"/>
          <ac:picMkLst>
            <pc:docMk/>
            <pc:sldMk cId="219137016" sldId="1725"/>
            <ac:picMk id="6" creationId="{AC1FF186-7237-163C-A51B-B42170B36E88}"/>
          </ac:picMkLst>
        </pc:picChg>
      </pc:sldChg>
      <pc:sldChg chg="addSp delSp modSp new add del mod">
        <pc:chgData name="Daniel Khashabi" userId="62390808-c838-45e6-be59-d6fd0d208bc8" providerId="ADAL" clId="{DBE0F76A-AFEE-AC44-BA32-16BF03539868}" dt="2023-02-13T15:51:02.924" v="6096" actId="2696"/>
        <pc:sldMkLst>
          <pc:docMk/>
          <pc:sldMk cId="32659139" sldId="1726"/>
        </pc:sldMkLst>
        <pc:spChg chg="mod">
          <ac:chgData name="Daniel Khashabi" userId="62390808-c838-45e6-be59-d6fd0d208bc8" providerId="ADAL" clId="{DBE0F76A-AFEE-AC44-BA32-16BF03539868}" dt="2023-02-11T18:28:17.991" v="1490" actId="27636"/>
          <ac:spMkLst>
            <pc:docMk/>
            <pc:sldMk cId="32659139" sldId="1726"/>
            <ac:spMk id="2" creationId="{BB281B77-3409-19B1-412B-6A40575CE4DA}"/>
          </ac:spMkLst>
        </pc:spChg>
        <pc:spChg chg="del">
          <ac:chgData name="Daniel Khashabi" userId="62390808-c838-45e6-be59-d6fd0d208bc8" providerId="ADAL" clId="{DBE0F76A-AFEE-AC44-BA32-16BF03539868}" dt="2023-02-11T18:28:23.897" v="1491"/>
          <ac:spMkLst>
            <pc:docMk/>
            <pc:sldMk cId="32659139" sldId="1726"/>
            <ac:spMk id="3" creationId="{893C9A91-7AFC-83BC-DCD1-359CD7C7DB02}"/>
          </ac:spMkLst>
        </pc:spChg>
        <pc:spChg chg="add mod">
          <ac:chgData name="Daniel Khashabi" userId="62390808-c838-45e6-be59-d6fd0d208bc8" providerId="ADAL" clId="{DBE0F76A-AFEE-AC44-BA32-16BF03539868}" dt="2023-02-11T18:29:22.111" v="1506" actId="1076"/>
          <ac:spMkLst>
            <pc:docMk/>
            <pc:sldMk cId="32659139" sldId="1726"/>
            <ac:spMk id="6" creationId="{4920870E-DF50-CB62-245B-483908340543}"/>
          </ac:spMkLst>
        </pc:spChg>
        <pc:picChg chg="add mod">
          <ac:chgData name="Daniel Khashabi" userId="62390808-c838-45e6-be59-d6fd0d208bc8" providerId="ADAL" clId="{DBE0F76A-AFEE-AC44-BA32-16BF03539868}" dt="2023-02-13T15:50:56.504" v="6095" actId="1076"/>
          <ac:picMkLst>
            <pc:docMk/>
            <pc:sldMk cId="32659139" sldId="1726"/>
            <ac:picMk id="5" creationId="{C229B3C6-5E65-0941-F8F5-F78FE5E30646}"/>
          </ac:picMkLst>
        </pc:picChg>
      </pc:sldChg>
      <pc:sldChg chg="addSp delSp modSp add del mod">
        <pc:chgData name="Daniel Khashabi" userId="62390808-c838-45e6-be59-d6fd0d208bc8" providerId="ADAL" clId="{DBE0F76A-AFEE-AC44-BA32-16BF03539868}" dt="2023-02-13T15:50:45.944" v="6092" actId="2696"/>
        <pc:sldMkLst>
          <pc:docMk/>
          <pc:sldMk cId="2047264919" sldId="1727"/>
        </pc:sldMkLst>
        <pc:spChg chg="add mod">
          <ac:chgData name="Daniel Khashabi" userId="62390808-c838-45e6-be59-d6fd0d208bc8" providerId="ADAL" clId="{DBE0F76A-AFEE-AC44-BA32-16BF03539868}" dt="2023-02-11T18:29:36.733" v="1523" actId="20577"/>
          <ac:spMkLst>
            <pc:docMk/>
            <pc:sldMk cId="2047264919" sldId="1727"/>
            <ac:spMk id="4" creationId="{28A59175-3C5C-92C5-CD55-C02CC3B5D485}"/>
          </ac:spMkLst>
        </pc:spChg>
        <pc:picChg chg="del">
          <ac:chgData name="Daniel Khashabi" userId="62390808-c838-45e6-be59-d6fd0d208bc8" providerId="ADAL" clId="{DBE0F76A-AFEE-AC44-BA32-16BF03539868}" dt="2023-02-11T18:29:27.073" v="1509" actId="478"/>
          <ac:picMkLst>
            <pc:docMk/>
            <pc:sldMk cId="2047264919" sldId="1727"/>
            <ac:picMk id="5" creationId="{C229B3C6-5E65-0941-F8F5-F78FE5E30646}"/>
          </ac:picMkLst>
        </pc:picChg>
        <pc:picChg chg="add mod">
          <ac:chgData name="Daniel Khashabi" userId="62390808-c838-45e6-be59-d6fd0d208bc8" providerId="ADAL" clId="{DBE0F76A-AFEE-AC44-BA32-16BF03539868}" dt="2023-02-11T18:29:43.498" v="1527" actId="962"/>
          <ac:picMkLst>
            <pc:docMk/>
            <pc:sldMk cId="2047264919" sldId="1727"/>
            <ac:picMk id="8" creationId="{24E579C5-6D09-2AE3-3DB9-B6C20185C12D}"/>
          </ac:picMkLst>
        </pc:picChg>
      </pc:sldChg>
      <pc:sldChg chg="addSp delSp modSp add del mod">
        <pc:chgData name="Daniel Khashabi" userId="62390808-c838-45e6-be59-d6fd0d208bc8" providerId="ADAL" clId="{DBE0F76A-AFEE-AC44-BA32-16BF03539868}" dt="2023-02-11T18:29:24.494" v="1507" actId="2696"/>
        <pc:sldMkLst>
          <pc:docMk/>
          <pc:sldMk cId="3383557709" sldId="1727"/>
        </pc:sldMkLst>
        <pc:spChg chg="add mod">
          <ac:chgData name="Daniel Khashabi" userId="62390808-c838-45e6-be59-d6fd0d208bc8" providerId="ADAL" clId="{DBE0F76A-AFEE-AC44-BA32-16BF03539868}" dt="2023-02-11T18:29:12.931" v="1503" actId="478"/>
          <ac:spMkLst>
            <pc:docMk/>
            <pc:sldMk cId="3383557709" sldId="1727"/>
            <ac:spMk id="4" creationId="{13BB8449-E333-27EF-A417-34A669B7F528}"/>
          </ac:spMkLst>
        </pc:spChg>
        <pc:picChg chg="del">
          <ac:chgData name="Daniel Khashabi" userId="62390808-c838-45e6-be59-d6fd0d208bc8" providerId="ADAL" clId="{DBE0F76A-AFEE-AC44-BA32-16BF03539868}" dt="2023-02-11T18:29:12.931" v="1503" actId="478"/>
          <ac:picMkLst>
            <pc:docMk/>
            <pc:sldMk cId="3383557709" sldId="1727"/>
            <ac:picMk id="5" creationId="{C229B3C6-5E65-0941-F8F5-F78FE5E30646}"/>
          </ac:picMkLst>
        </pc:picChg>
      </pc:sldChg>
      <pc:sldChg chg="addSp delSp modSp add del mod">
        <pc:chgData name="Daniel Khashabi" userId="62390808-c838-45e6-be59-d6fd0d208bc8" providerId="ADAL" clId="{DBE0F76A-AFEE-AC44-BA32-16BF03539868}" dt="2023-02-13T15:50:45.106" v="6091" actId="2696"/>
        <pc:sldMkLst>
          <pc:docMk/>
          <pc:sldMk cId="1377356580" sldId="1728"/>
        </pc:sldMkLst>
        <pc:spChg chg="mod">
          <ac:chgData name="Daniel Khashabi" userId="62390808-c838-45e6-be59-d6fd0d208bc8" providerId="ADAL" clId="{DBE0F76A-AFEE-AC44-BA32-16BF03539868}" dt="2023-02-11T18:29:56.390" v="1532"/>
          <ac:spMkLst>
            <pc:docMk/>
            <pc:sldMk cId="1377356580" sldId="1728"/>
            <ac:spMk id="4" creationId="{28A59175-3C5C-92C5-CD55-C02CC3B5D485}"/>
          </ac:spMkLst>
        </pc:spChg>
        <pc:picChg chg="add mod">
          <ac:chgData name="Daniel Khashabi" userId="62390808-c838-45e6-be59-d6fd0d208bc8" providerId="ADAL" clId="{DBE0F76A-AFEE-AC44-BA32-16BF03539868}" dt="2023-02-11T18:30:07.895" v="1541" actId="1076"/>
          <ac:picMkLst>
            <pc:docMk/>
            <pc:sldMk cId="1377356580" sldId="1728"/>
            <ac:picMk id="5" creationId="{876B0E32-CC90-1B01-9E70-2583FCF40A8A}"/>
          </ac:picMkLst>
        </pc:picChg>
        <pc:picChg chg="del">
          <ac:chgData name="Daniel Khashabi" userId="62390808-c838-45e6-be59-d6fd0d208bc8" providerId="ADAL" clId="{DBE0F76A-AFEE-AC44-BA32-16BF03539868}" dt="2023-02-11T18:30:01.014" v="1533" actId="478"/>
          <ac:picMkLst>
            <pc:docMk/>
            <pc:sldMk cId="1377356580" sldId="1728"/>
            <ac:picMk id="8" creationId="{24E579C5-6D09-2AE3-3DB9-B6C20185C12D}"/>
          </ac:picMkLst>
        </pc:picChg>
      </pc:sldChg>
      <pc:sldChg chg="addSp modSp new mod">
        <pc:chgData name="Daniel Khashabi" userId="62390808-c838-45e6-be59-d6fd0d208bc8" providerId="ADAL" clId="{DBE0F76A-AFEE-AC44-BA32-16BF03539868}" dt="2023-02-12T21:16:00.341" v="1679"/>
        <pc:sldMkLst>
          <pc:docMk/>
          <pc:sldMk cId="437230199" sldId="1729"/>
        </pc:sldMkLst>
        <pc:spChg chg="mod">
          <ac:chgData name="Daniel Khashabi" userId="62390808-c838-45e6-be59-d6fd0d208bc8" providerId="ADAL" clId="{DBE0F76A-AFEE-AC44-BA32-16BF03539868}" dt="2023-02-12T21:16:00.341" v="1679"/>
          <ac:spMkLst>
            <pc:docMk/>
            <pc:sldMk cId="437230199" sldId="1729"/>
            <ac:spMk id="2" creationId="{6DF2820A-7AFA-1FD5-5D5D-D9A12200C6A3}"/>
          </ac:spMkLst>
        </pc:spChg>
        <pc:picChg chg="add mod">
          <ac:chgData name="Daniel Khashabi" userId="62390808-c838-45e6-be59-d6fd0d208bc8" providerId="ADAL" clId="{DBE0F76A-AFEE-AC44-BA32-16BF03539868}" dt="2023-02-11T18:41:38.186" v="1562" actId="1076"/>
          <ac:picMkLst>
            <pc:docMk/>
            <pc:sldMk cId="437230199" sldId="1729"/>
            <ac:picMk id="4" creationId="{28B8D4C9-DC43-61F4-14B5-21A2091D707F}"/>
          </ac:picMkLst>
        </pc:picChg>
      </pc:sldChg>
      <pc:sldChg chg="modSp add del mod">
        <pc:chgData name="Daniel Khashabi" userId="62390808-c838-45e6-be59-d6fd0d208bc8" providerId="ADAL" clId="{DBE0F76A-AFEE-AC44-BA32-16BF03539868}" dt="2023-02-12T21:13:17.843" v="1648" actId="2696"/>
        <pc:sldMkLst>
          <pc:docMk/>
          <pc:sldMk cId="2550232539" sldId="1730"/>
        </pc:sldMkLst>
        <pc:spChg chg="mod">
          <ac:chgData name="Daniel Khashabi" userId="62390808-c838-45e6-be59-d6fd0d208bc8" providerId="ADAL" clId="{DBE0F76A-AFEE-AC44-BA32-16BF03539868}" dt="2023-02-11T18:42:38.706" v="1638" actId="20577"/>
          <ac:spMkLst>
            <pc:docMk/>
            <pc:sldMk cId="2550232539" sldId="1730"/>
            <ac:spMk id="2" creationId="{EAA4E5AE-1C3E-2796-63F2-9096359501A8}"/>
          </ac:spMkLst>
        </pc:spChg>
      </pc:sldChg>
      <pc:sldChg chg="del">
        <pc:chgData name="Daniel Khashabi" userId="62390808-c838-45e6-be59-d6fd0d208bc8" providerId="ADAL" clId="{DBE0F76A-AFEE-AC44-BA32-16BF03539868}" dt="2023-02-12T21:13:37.202" v="1649" actId="2696"/>
        <pc:sldMkLst>
          <pc:docMk/>
          <pc:sldMk cId="2413024347" sldId="1731"/>
        </pc:sldMkLst>
      </pc:sldChg>
      <pc:sldChg chg="addSp delSp modSp add del mod chgLayout">
        <pc:chgData name="Daniel Khashabi" userId="62390808-c838-45e6-be59-d6fd0d208bc8" providerId="ADAL" clId="{DBE0F76A-AFEE-AC44-BA32-16BF03539868}" dt="2023-02-12T21:16:34.945" v="1691" actId="2696"/>
        <pc:sldMkLst>
          <pc:docMk/>
          <pc:sldMk cId="4031525446" sldId="1731"/>
        </pc:sldMkLst>
        <pc:spChg chg="mod ord">
          <ac:chgData name="Daniel Khashabi" userId="62390808-c838-45e6-be59-d6fd0d208bc8" providerId="ADAL" clId="{DBE0F76A-AFEE-AC44-BA32-16BF03539868}" dt="2023-02-12T21:16:22.622" v="1684" actId="20577"/>
          <ac:spMkLst>
            <pc:docMk/>
            <pc:sldMk cId="4031525446" sldId="1731"/>
            <ac:spMk id="2" creationId="{D236C75D-7F4E-5CC0-BC59-6472E46BF95A}"/>
          </ac:spMkLst>
        </pc:spChg>
        <pc:spChg chg="add del mod">
          <ac:chgData name="Daniel Khashabi" userId="62390808-c838-45e6-be59-d6fd0d208bc8" providerId="ADAL" clId="{DBE0F76A-AFEE-AC44-BA32-16BF03539868}" dt="2023-02-12T21:16:23.538" v="1686"/>
          <ac:spMkLst>
            <pc:docMk/>
            <pc:sldMk cId="4031525446" sldId="1731"/>
            <ac:spMk id="3" creationId="{AE5F3B23-6CE6-2691-4015-9C552C7CB980}"/>
          </ac:spMkLst>
        </pc:spChg>
        <pc:picChg chg="mod ord">
          <ac:chgData name="Daniel Khashabi" userId="62390808-c838-45e6-be59-d6fd0d208bc8" providerId="ADAL" clId="{DBE0F76A-AFEE-AC44-BA32-16BF03539868}" dt="2023-02-12T21:16:19.748" v="1681" actId="700"/>
          <ac:picMkLst>
            <pc:docMk/>
            <pc:sldMk cId="4031525446" sldId="1731"/>
            <ac:picMk id="4" creationId="{2921EEA3-91CA-84C3-A199-B5968B6EB50F}"/>
          </ac:picMkLst>
        </pc:picChg>
      </pc:sldChg>
      <pc:sldChg chg="new del">
        <pc:chgData name="Daniel Khashabi" userId="62390808-c838-45e6-be59-d6fd0d208bc8" providerId="ADAL" clId="{DBE0F76A-AFEE-AC44-BA32-16BF03539868}" dt="2023-02-12T21:13:15.839" v="1647" actId="680"/>
        <pc:sldMkLst>
          <pc:docMk/>
          <pc:sldMk cId="1056299535" sldId="1732"/>
        </pc:sldMkLst>
      </pc:sldChg>
      <pc:sldChg chg="modSp add mod">
        <pc:chgData name="Daniel Khashabi" userId="62390808-c838-45e6-be59-d6fd0d208bc8" providerId="ADAL" clId="{DBE0F76A-AFEE-AC44-BA32-16BF03539868}" dt="2023-02-12T21:14:04.551" v="1669" actId="20577"/>
        <pc:sldMkLst>
          <pc:docMk/>
          <pc:sldMk cId="3738698680" sldId="1732"/>
        </pc:sldMkLst>
        <pc:spChg chg="mod">
          <ac:chgData name="Daniel Khashabi" userId="62390808-c838-45e6-be59-d6fd0d208bc8" providerId="ADAL" clId="{DBE0F76A-AFEE-AC44-BA32-16BF03539868}" dt="2023-02-12T21:14:04.551" v="1669" actId="20577"/>
          <ac:spMkLst>
            <pc:docMk/>
            <pc:sldMk cId="3738698680" sldId="1732"/>
            <ac:spMk id="2" creationId="{EAA4E5AE-1C3E-2796-63F2-9096359501A8}"/>
          </ac:spMkLst>
        </pc:spChg>
      </pc:sldChg>
      <pc:sldChg chg="modSp add modNotes">
        <pc:chgData name="Daniel Khashabi" userId="62390808-c838-45e6-be59-d6fd0d208bc8" providerId="ADAL" clId="{DBE0F76A-AFEE-AC44-BA32-16BF03539868}" dt="2023-02-16T13:49:58.158" v="7760"/>
        <pc:sldMkLst>
          <pc:docMk/>
          <pc:sldMk cId="3091160271" sldId="1733"/>
        </pc:sldMkLst>
        <pc:spChg chg="mod">
          <ac:chgData name="Daniel Khashabi" userId="62390808-c838-45e6-be59-d6fd0d208bc8" providerId="ADAL" clId="{DBE0F76A-AFEE-AC44-BA32-16BF03539868}" dt="2023-02-16T13:49:58.158" v="7760"/>
          <ac:spMkLst>
            <pc:docMk/>
            <pc:sldMk cId="3091160271" sldId="1733"/>
            <ac:spMk id="3" creationId="{B3651168-230B-6999-B5E7-80B44E76D5AB}"/>
          </ac:spMkLst>
        </pc:spChg>
        <pc:spChg chg="mod">
          <ac:chgData name="Daniel Khashabi" userId="62390808-c838-45e6-be59-d6fd0d208bc8" providerId="ADAL" clId="{DBE0F76A-AFEE-AC44-BA32-16BF03539868}" dt="2023-02-16T13:49:58.158" v="7760"/>
          <ac:spMkLst>
            <pc:docMk/>
            <pc:sldMk cId="3091160271" sldId="1733"/>
            <ac:spMk id="127" creationId="{2F12DE1B-F45E-E0F9-93FD-EB559ED31C12}"/>
          </ac:spMkLst>
        </pc:spChg>
      </pc:sldChg>
      <pc:sldChg chg="addSp modSp new mod">
        <pc:chgData name="Daniel Khashabi" userId="62390808-c838-45e6-be59-d6fd0d208bc8" providerId="ADAL" clId="{DBE0F76A-AFEE-AC44-BA32-16BF03539868}" dt="2023-02-16T16:06:22.998" v="8613" actId="20577"/>
        <pc:sldMkLst>
          <pc:docMk/>
          <pc:sldMk cId="2373123929" sldId="1734"/>
        </pc:sldMkLst>
        <pc:spChg chg="mod">
          <ac:chgData name="Daniel Khashabi" userId="62390808-c838-45e6-be59-d6fd0d208bc8" providerId="ADAL" clId="{DBE0F76A-AFEE-AC44-BA32-16BF03539868}" dt="2023-02-16T04:48:25.130" v="7641" actId="20577"/>
          <ac:spMkLst>
            <pc:docMk/>
            <pc:sldMk cId="2373123929" sldId="1734"/>
            <ac:spMk id="2" creationId="{28E4FBD9-492E-DF0E-E20D-E9FD54FC0E93}"/>
          </ac:spMkLst>
        </pc:spChg>
        <pc:spChg chg="mod">
          <ac:chgData name="Daniel Khashabi" userId="62390808-c838-45e6-be59-d6fd0d208bc8" providerId="ADAL" clId="{DBE0F76A-AFEE-AC44-BA32-16BF03539868}" dt="2023-02-16T16:06:22.998" v="8613" actId="20577"/>
          <ac:spMkLst>
            <pc:docMk/>
            <pc:sldMk cId="2373123929" sldId="1734"/>
            <ac:spMk id="3" creationId="{4D7E340E-B494-558F-0127-E71300887FF6}"/>
          </ac:spMkLst>
        </pc:spChg>
        <pc:spChg chg="add mod">
          <ac:chgData name="Daniel Khashabi" userId="62390808-c838-45e6-be59-d6fd0d208bc8" providerId="ADAL" clId="{DBE0F76A-AFEE-AC44-BA32-16BF03539868}" dt="2023-02-16T13:49:58.158" v="7760"/>
          <ac:spMkLst>
            <pc:docMk/>
            <pc:sldMk cId="2373123929" sldId="1734"/>
            <ac:spMk id="5" creationId="{C6DCFDD2-55E7-A951-FA4D-CB52BFE46393}"/>
          </ac:spMkLst>
        </pc:spChg>
        <pc:picChg chg="add mod">
          <ac:chgData name="Daniel Khashabi" userId="62390808-c838-45e6-be59-d6fd0d208bc8" providerId="ADAL" clId="{DBE0F76A-AFEE-AC44-BA32-16BF03539868}" dt="2023-02-12T21:16:33.277" v="1690"/>
          <ac:picMkLst>
            <pc:docMk/>
            <pc:sldMk cId="2373123929" sldId="1734"/>
            <ac:picMk id="4" creationId="{B22326EF-3CAF-74CC-57DF-B8F4F1C9D2F5}"/>
          </ac:picMkLst>
        </pc:picChg>
        <pc:picChg chg="add mod">
          <ac:chgData name="Daniel Khashabi" userId="62390808-c838-45e6-be59-d6fd0d208bc8" providerId="ADAL" clId="{DBE0F76A-AFEE-AC44-BA32-16BF03539868}" dt="2023-02-12T21:19:26.696" v="1808" actId="1076"/>
          <ac:picMkLst>
            <pc:docMk/>
            <pc:sldMk cId="2373123929" sldId="1734"/>
            <ac:picMk id="2050" creationId="{70DB9352-C3B4-3470-E92B-BAFEE2E22C3F}"/>
          </ac:picMkLst>
        </pc:picChg>
      </pc:sldChg>
      <pc:sldChg chg="addSp modSp new mod ord">
        <pc:chgData name="Daniel Khashabi" userId="62390808-c838-45e6-be59-d6fd0d208bc8" providerId="ADAL" clId="{DBE0F76A-AFEE-AC44-BA32-16BF03539868}" dt="2023-02-16T16:37:50.584" v="8991" actId="20578"/>
        <pc:sldMkLst>
          <pc:docMk/>
          <pc:sldMk cId="1982807948" sldId="1735"/>
        </pc:sldMkLst>
        <pc:spChg chg="mod">
          <ac:chgData name="Daniel Khashabi" userId="62390808-c838-45e6-be59-d6fd0d208bc8" providerId="ADAL" clId="{DBE0F76A-AFEE-AC44-BA32-16BF03539868}" dt="2023-02-16T04:46:34.068" v="7589" actId="20577"/>
          <ac:spMkLst>
            <pc:docMk/>
            <pc:sldMk cId="1982807948" sldId="1735"/>
            <ac:spMk id="2" creationId="{74378C74-E816-A93F-34ED-C705B16F47F9}"/>
          </ac:spMkLst>
        </pc:spChg>
        <pc:spChg chg="mod">
          <ac:chgData name="Daniel Khashabi" userId="62390808-c838-45e6-be59-d6fd0d208bc8" providerId="ADAL" clId="{DBE0F76A-AFEE-AC44-BA32-16BF03539868}" dt="2023-02-16T04:46:22.606" v="7562" actId="20577"/>
          <ac:spMkLst>
            <pc:docMk/>
            <pc:sldMk cId="1982807948" sldId="1735"/>
            <ac:spMk id="3" creationId="{EC544955-149A-BDAF-F1CB-6EE42BFDA9D4}"/>
          </ac:spMkLst>
        </pc:spChg>
        <pc:spChg chg="add mod">
          <ac:chgData name="Daniel Khashabi" userId="62390808-c838-45e6-be59-d6fd0d208bc8" providerId="ADAL" clId="{DBE0F76A-AFEE-AC44-BA32-16BF03539868}" dt="2023-02-16T13:49:58.158" v="7760"/>
          <ac:spMkLst>
            <pc:docMk/>
            <pc:sldMk cId="1982807948" sldId="1735"/>
            <ac:spMk id="4" creationId="{4D2B158B-1881-0CBE-AAED-1D85CC8FABBD}"/>
          </ac:spMkLst>
        </pc:spChg>
      </pc:sldChg>
      <pc:sldChg chg="addSp delSp modSp new mod">
        <pc:chgData name="Daniel Khashabi" userId="62390808-c838-45e6-be59-d6fd0d208bc8" providerId="ADAL" clId="{DBE0F76A-AFEE-AC44-BA32-16BF03539868}" dt="2023-02-16T13:49:58.158" v="7760"/>
        <pc:sldMkLst>
          <pc:docMk/>
          <pc:sldMk cId="300245926" sldId="1736"/>
        </pc:sldMkLst>
        <pc:spChg chg="del mod">
          <ac:chgData name="Daniel Khashabi" userId="62390808-c838-45e6-be59-d6fd0d208bc8" providerId="ADAL" clId="{DBE0F76A-AFEE-AC44-BA32-16BF03539868}" dt="2023-02-12T23:13:09.178" v="2357" actId="478"/>
          <ac:spMkLst>
            <pc:docMk/>
            <pc:sldMk cId="300245926" sldId="1736"/>
            <ac:spMk id="2" creationId="{5CF15CC7-2289-C120-C0DD-D7B19452E446}"/>
          </ac:spMkLst>
        </pc:spChg>
        <pc:spChg chg="del">
          <ac:chgData name="Daniel Khashabi" userId="62390808-c838-45e6-be59-d6fd0d208bc8" providerId="ADAL" clId="{DBE0F76A-AFEE-AC44-BA32-16BF03539868}" dt="2023-02-12T21:44:52.807" v="2288"/>
          <ac:spMkLst>
            <pc:docMk/>
            <pc:sldMk cId="300245926" sldId="1736"/>
            <ac:spMk id="3" creationId="{18CCC9DD-BD20-1F4D-8ED4-63B05AE3E611}"/>
          </ac:spMkLst>
        </pc:spChg>
        <pc:spChg chg="add mod">
          <ac:chgData name="Daniel Khashabi" userId="62390808-c838-45e6-be59-d6fd0d208bc8" providerId="ADAL" clId="{DBE0F76A-AFEE-AC44-BA32-16BF03539868}" dt="2023-02-16T13:49:58.158" v="7760"/>
          <ac:spMkLst>
            <pc:docMk/>
            <pc:sldMk cId="300245926" sldId="1736"/>
            <ac:spMk id="11" creationId="{0FA3319C-C4CD-22A1-4A22-CA5574EFA18E}"/>
          </ac:spMkLst>
        </pc:spChg>
        <pc:spChg chg="add del mod">
          <ac:chgData name="Daniel Khashabi" userId="62390808-c838-45e6-be59-d6fd0d208bc8" providerId="ADAL" clId="{DBE0F76A-AFEE-AC44-BA32-16BF03539868}" dt="2023-02-12T23:13:45.926" v="2379" actId="478"/>
          <ac:spMkLst>
            <pc:docMk/>
            <pc:sldMk cId="300245926" sldId="1736"/>
            <ac:spMk id="13" creationId="{B3DCB368-A1C9-DEEC-5A7F-541E19C5019F}"/>
          </ac:spMkLst>
        </pc:spChg>
        <pc:spChg chg="add del mod">
          <ac:chgData name="Daniel Khashabi" userId="62390808-c838-45e6-be59-d6fd0d208bc8" providerId="ADAL" clId="{DBE0F76A-AFEE-AC44-BA32-16BF03539868}" dt="2023-02-12T23:15:03.220" v="2397" actId="478"/>
          <ac:spMkLst>
            <pc:docMk/>
            <pc:sldMk cId="300245926" sldId="1736"/>
            <ac:spMk id="14" creationId="{3AB3C194-D096-CC07-108D-DA1C71A799AA}"/>
          </ac:spMkLst>
        </pc:spChg>
        <pc:spChg chg="add mod">
          <ac:chgData name="Daniel Khashabi" userId="62390808-c838-45e6-be59-d6fd0d208bc8" providerId="ADAL" clId="{DBE0F76A-AFEE-AC44-BA32-16BF03539868}" dt="2023-02-16T13:49:58.158" v="7760"/>
          <ac:spMkLst>
            <pc:docMk/>
            <pc:sldMk cId="300245926" sldId="1736"/>
            <ac:spMk id="15" creationId="{03E58256-B48D-37EB-79B9-DB70AA603C41}"/>
          </ac:spMkLst>
        </pc:spChg>
        <pc:spChg chg="add mod">
          <ac:chgData name="Daniel Khashabi" userId="62390808-c838-45e6-be59-d6fd0d208bc8" providerId="ADAL" clId="{DBE0F76A-AFEE-AC44-BA32-16BF03539868}" dt="2023-02-16T13:49:58.158" v="7760"/>
          <ac:spMkLst>
            <pc:docMk/>
            <pc:sldMk cId="300245926" sldId="1736"/>
            <ac:spMk id="16" creationId="{2416DF63-E5E1-AE2B-BD84-1D74C9717415}"/>
          </ac:spMkLst>
        </pc:spChg>
        <pc:picChg chg="add del mod">
          <ac:chgData name="Daniel Khashabi" userId="62390808-c838-45e6-be59-d6fd0d208bc8" providerId="ADAL" clId="{DBE0F76A-AFEE-AC44-BA32-16BF03539868}" dt="2023-02-12T23:13:43.736" v="2378" actId="478"/>
          <ac:picMkLst>
            <pc:docMk/>
            <pc:sldMk cId="300245926" sldId="1736"/>
            <ac:picMk id="5" creationId="{C7C3304F-F19C-D931-1FE5-CCF4AA266980}"/>
          </ac:picMkLst>
        </pc:picChg>
        <pc:picChg chg="add del mod">
          <ac:chgData name="Daniel Khashabi" userId="62390808-c838-45e6-be59-d6fd0d208bc8" providerId="ADAL" clId="{DBE0F76A-AFEE-AC44-BA32-16BF03539868}" dt="2023-02-12T23:16:05.174" v="2435" actId="478"/>
          <ac:picMkLst>
            <pc:docMk/>
            <pc:sldMk cId="300245926" sldId="1736"/>
            <ac:picMk id="7" creationId="{26653776-2787-0D16-9C8B-4C5EEF702195}"/>
          </ac:picMkLst>
        </pc:picChg>
        <pc:picChg chg="add del mod">
          <ac:chgData name="Daniel Khashabi" userId="62390808-c838-45e6-be59-d6fd0d208bc8" providerId="ADAL" clId="{DBE0F76A-AFEE-AC44-BA32-16BF03539868}" dt="2023-02-12T23:16:31.973" v="2441" actId="21"/>
          <ac:picMkLst>
            <pc:docMk/>
            <pc:sldMk cId="300245926" sldId="1736"/>
            <ac:picMk id="9" creationId="{5C7AED48-B619-1405-0C4B-58A513FF4C7A}"/>
          </ac:picMkLst>
        </pc:picChg>
        <pc:picChg chg="add del mod">
          <ac:chgData name="Daniel Khashabi" userId="62390808-c838-45e6-be59-d6fd0d208bc8" providerId="ADAL" clId="{DBE0F76A-AFEE-AC44-BA32-16BF03539868}" dt="2023-02-12T23:17:19.537" v="2451" actId="478"/>
          <ac:picMkLst>
            <pc:docMk/>
            <pc:sldMk cId="300245926" sldId="1736"/>
            <ac:picMk id="17" creationId="{0D906116-6570-811E-1996-3EC70BEF89E1}"/>
          </ac:picMkLst>
        </pc:picChg>
      </pc:sldChg>
      <pc:sldChg chg="new del">
        <pc:chgData name="Daniel Khashabi" userId="62390808-c838-45e6-be59-d6fd0d208bc8" providerId="ADAL" clId="{DBE0F76A-AFEE-AC44-BA32-16BF03539868}" dt="2023-02-12T21:31:36.016" v="2131" actId="680"/>
        <pc:sldMkLst>
          <pc:docMk/>
          <pc:sldMk cId="3597991365" sldId="1736"/>
        </pc:sldMkLst>
      </pc:sldChg>
      <pc:sldChg chg="addSp delSp modSp add del mod">
        <pc:chgData name="Daniel Khashabi" userId="62390808-c838-45e6-be59-d6fd0d208bc8" providerId="ADAL" clId="{DBE0F76A-AFEE-AC44-BA32-16BF03539868}" dt="2023-02-13T14:22:52.248" v="4332" actId="2696"/>
        <pc:sldMkLst>
          <pc:docMk/>
          <pc:sldMk cId="1373372017" sldId="1737"/>
        </pc:sldMkLst>
        <pc:spChg chg="add mod">
          <ac:chgData name="Daniel Khashabi" userId="62390808-c838-45e6-be59-d6fd0d208bc8" providerId="ADAL" clId="{DBE0F76A-AFEE-AC44-BA32-16BF03539868}" dt="2023-02-13T14:06:38.293" v="3889"/>
          <ac:spMkLst>
            <pc:docMk/>
            <pc:sldMk cId="1373372017" sldId="1737"/>
            <ac:spMk id="4" creationId="{20C96518-008D-94C7-9F94-8EA16F90EC69}"/>
          </ac:spMkLst>
        </pc:spChg>
        <pc:spChg chg="add mod">
          <ac:chgData name="Daniel Khashabi" userId="62390808-c838-45e6-be59-d6fd0d208bc8" providerId="ADAL" clId="{DBE0F76A-AFEE-AC44-BA32-16BF03539868}" dt="2023-02-13T14:18:30.030" v="4179" actId="14100"/>
          <ac:spMkLst>
            <pc:docMk/>
            <pc:sldMk cId="1373372017" sldId="1737"/>
            <ac:spMk id="10" creationId="{97519237-B1CB-C736-1631-79D5F6272BB5}"/>
          </ac:spMkLst>
        </pc:spChg>
        <pc:spChg chg="add del mod">
          <ac:chgData name="Daniel Khashabi" userId="62390808-c838-45e6-be59-d6fd0d208bc8" providerId="ADAL" clId="{DBE0F76A-AFEE-AC44-BA32-16BF03539868}" dt="2023-02-13T14:03:25.568" v="3771" actId="478"/>
          <ac:spMkLst>
            <pc:docMk/>
            <pc:sldMk cId="1373372017" sldId="1737"/>
            <ac:spMk id="11" creationId="{169005D8-5C41-837F-15B3-DB9C835CA21D}"/>
          </ac:spMkLst>
        </pc:spChg>
        <pc:spChg chg="add del mod">
          <ac:chgData name="Daniel Khashabi" userId="62390808-c838-45e6-be59-d6fd0d208bc8" providerId="ADAL" clId="{DBE0F76A-AFEE-AC44-BA32-16BF03539868}" dt="2023-02-13T14:06:54.618" v="3892" actId="478"/>
          <ac:spMkLst>
            <pc:docMk/>
            <pc:sldMk cId="1373372017" sldId="1737"/>
            <ac:spMk id="13" creationId="{D18BC642-33C0-482A-702A-11C2B80DACF1}"/>
          </ac:spMkLst>
        </pc:spChg>
        <pc:picChg chg="del mod">
          <ac:chgData name="Daniel Khashabi" userId="62390808-c838-45e6-be59-d6fd0d208bc8" providerId="ADAL" clId="{DBE0F76A-AFEE-AC44-BA32-16BF03539868}" dt="2023-02-13T13:40:27.263" v="3004" actId="21"/>
          <ac:picMkLst>
            <pc:docMk/>
            <pc:sldMk cId="1373372017" sldId="1737"/>
            <ac:picMk id="5" creationId="{689D4BE7-69BD-6A9D-68B5-358601FE04B5}"/>
          </ac:picMkLst>
        </pc:picChg>
        <pc:picChg chg="add del mod modCrop">
          <ac:chgData name="Daniel Khashabi" userId="62390808-c838-45e6-be59-d6fd0d208bc8" providerId="ADAL" clId="{DBE0F76A-AFEE-AC44-BA32-16BF03539868}" dt="2023-02-13T14:02:50.959" v="3724" actId="478"/>
          <ac:picMkLst>
            <pc:docMk/>
            <pc:sldMk cId="1373372017" sldId="1737"/>
            <ac:picMk id="8" creationId="{F0E48BB6-33AF-701E-0F72-2B2148CCE232}"/>
          </ac:picMkLst>
        </pc:picChg>
      </pc:sldChg>
      <pc:sldChg chg="addSp delSp modSp add del mod ord">
        <pc:chgData name="Daniel Khashabi" userId="62390808-c838-45e6-be59-d6fd0d208bc8" providerId="ADAL" clId="{DBE0F76A-AFEE-AC44-BA32-16BF03539868}" dt="2023-02-13T14:07:54.176" v="3902" actId="2696"/>
        <pc:sldMkLst>
          <pc:docMk/>
          <pc:sldMk cId="2159075034" sldId="1738"/>
        </pc:sldMkLst>
        <pc:spChg chg="mod">
          <ac:chgData name="Daniel Khashabi" userId="62390808-c838-45e6-be59-d6fd0d208bc8" providerId="ADAL" clId="{DBE0F76A-AFEE-AC44-BA32-16BF03539868}" dt="2023-02-13T13:46:56.462" v="3406" actId="20577"/>
          <ac:spMkLst>
            <pc:docMk/>
            <pc:sldMk cId="2159075034" sldId="1738"/>
            <ac:spMk id="4" creationId="{20C96518-008D-94C7-9F94-8EA16F90EC69}"/>
          </ac:spMkLst>
        </pc:spChg>
        <pc:picChg chg="add mod modCrop">
          <ac:chgData name="Daniel Khashabi" userId="62390808-c838-45e6-be59-d6fd0d208bc8" providerId="ADAL" clId="{DBE0F76A-AFEE-AC44-BA32-16BF03539868}" dt="2023-02-13T13:45:55.075" v="3357" actId="1076"/>
          <ac:picMkLst>
            <pc:docMk/>
            <pc:sldMk cId="2159075034" sldId="1738"/>
            <ac:picMk id="3" creationId="{0FEFF198-77B2-90E8-1CCF-7F31864F0B5F}"/>
          </ac:picMkLst>
        </pc:picChg>
        <pc:picChg chg="del">
          <ac:chgData name="Daniel Khashabi" userId="62390808-c838-45e6-be59-d6fd0d208bc8" providerId="ADAL" clId="{DBE0F76A-AFEE-AC44-BA32-16BF03539868}" dt="2023-02-13T13:42:19.031" v="3202" actId="478"/>
          <ac:picMkLst>
            <pc:docMk/>
            <pc:sldMk cId="2159075034" sldId="1738"/>
            <ac:picMk id="8" creationId="{F0E48BB6-33AF-701E-0F72-2B2148CCE232}"/>
          </ac:picMkLst>
        </pc:picChg>
      </pc:sldChg>
      <pc:sldChg chg="addSp delSp modSp add del mod">
        <pc:chgData name="Daniel Khashabi" userId="62390808-c838-45e6-be59-d6fd0d208bc8" providerId="ADAL" clId="{DBE0F76A-AFEE-AC44-BA32-16BF03539868}" dt="2023-02-13T14:10:04.767" v="3979" actId="2696"/>
        <pc:sldMkLst>
          <pc:docMk/>
          <pc:sldMk cId="2162356299" sldId="1739"/>
        </pc:sldMkLst>
        <pc:spChg chg="mod">
          <ac:chgData name="Daniel Khashabi" userId="62390808-c838-45e6-be59-d6fd0d208bc8" providerId="ADAL" clId="{DBE0F76A-AFEE-AC44-BA32-16BF03539868}" dt="2023-02-13T13:47:24.296" v="3505" actId="20577"/>
          <ac:spMkLst>
            <pc:docMk/>
            <pc:sldMk cId="2162356299" sldId="1739"/>
            <ac:spMk id="4" creationId="{20C96518-008D-94C7-9F94-8EA16F90EC69}"/>
          </ac:spMkLst>
        </pc:spChg>
        <pc:picChg chg="del">
          <ac:chgData name="Daniel Khashabi" userId="62390808-c838-45e6-be59-d6fd0d208bc8" providerId="ADAL" clId="{DBE0F76A-AFEE-AC44-BA32-16BF03539868}" dt="2023-02-13T13:46:12.845" v="3360" actId="478"/>
          <ac:picMkLst>
            <pc:docMk/>
            <pc:sldMk cId="2162356299" sldId="1739"/>
            <ac:picMk id="3" creationId="{0FEFF198-77B2-90E8-1CCF-7F31864F0B5F}"/>
          </ac:picMkLst>
        </pc:picChg>
        <pc:picChg chg="add mod">
          <ac:chgData name="Daniel Khashabi" userId="62390808-c838-45e6-be59-d6fd0d208bc8" providerId="ADAL" clId="{DBE0F76A-AFEE-AC44-BA32-16BF03539868}" dt="2023-02-13T13:46:14.041" v="3362" actId="1076"/>
          <ac:picMkLst>
            <pc:docMk/>
            <pc:sldMk cId="2162356299" sldId="1739"/>
            <ac:picMk id="5" creationId="{2C8345A0-3519-1E97-F69B-EC12EA4FB5EC}"/>
          </ac:picMkLst>
        </pc:picChg>
      </pc:sldChg>
      <pc:sldChg chg="modSp add del mod">
        <pc:chgData name="Daniel Khashabi" userId="62390808-c838-45e6-be59-d6fd0d208bc8" providerId="ADAL" clId="{DBE0F76A-AFEE-AC44-BA32-16BF03539868}" dt="2023-02-13T14:14:52.685" v="4052" actId="2696"/>
        <pc:sldMkLst>
          <pc:docMk/>
          <pc:sldMk cId="1126018518" sldId="1740"/>
        </pc:sldMkLst>
        <pc:spChg chg="mod">
          <ac:chgData name="Daniel Khashabi" userId="62390808-c838-45e6-be59-d6fd0d208bc8" providerId="ADAL" clId="{DBE0F76A-AFEE-AC44-BA32-16BF03539868}" dt="2023-02-13T14:14:35.988" v="4051" actId="20577"/>
          <ac:spMkLst>
            <pc:docMk/>
            <pc:sldMk cId="1126018518" sldId="1740"/>
            <ac:spMk id="10" creationId="{97519237-B1CB-C736-1631-79D5F6272BB5}"/>
          </ac:spMkLst>
        </pc:spChg>
      </pc:sldChg>
      <pc:sldChg chg="addSp delSp modSp add del mod">
        <pc:chgData name="Daniel Khashabi" userId="62390808-c838-45e6-be59-d6fd0d208bc8" providerId="ADAL" clId="{DBE0F76A-AFEE-AC44-BA32-16BF03539868}" dt="2023-02-13T14:20:49.694" v="4239" actId="2696"/>
        <pc:sldMkLst>
          <pc:docMk/>
          <pc:sldMk cId="637244785" sldId="1741"/>
        </pc:sldMkLst>
        <pc:spChg chg="mod">
          <ac:chgData name="Daniel Khashabi" userId="62390808-c838-45e6-be59-d6fd0d208bc8" providerId="ADAL" clId="{DBE0F76A-AFEE-AC44-BA32-16BF03539868}" dt="2023-02-13T14:06:49.145" v="3891"/>
          <ac:spMkLst>
            <pc:docMk/>
            <pc:sldMk cId="637244785" sldId="1741"/>
            <ac:spMk id="4" creationId="{20C96518-008D-94C7-9F94-8EA16F90EC69}"/>
          </ac:spMkLst>
        </pc:spChg>
        <pc:spChg chg="add del">
          <ac:chgData name="Daniel Khashabi" userId="62390808-c838-45e6-be59-d6fd0d208bc8" providerId="ADAL" clId="{DBE0F76A-AFEE-AC44-BA32-16BF03539868}" dt="2023-02-13T14:18:48.386" v="4181" actId="22"/>
          <ac:spMkLst>
            <pc:docMk/>
            <pc:sldMk cId="637244785" sldId="1741"/>
            <ac:spMk id="5" creationId="{5A63F18B-B6FD-AA7F-7CFC-FDCD4B407232}"/>
          </ac:spMkLst>
        </pc:spChg>
        <pc:spChg chg="add mod">
          <ac:chgData name="Daniel Khashabi" userId="62390808-c838-45e6-be59-d6fd0d208bc8" providerId="ADAL" clId="{DBE0F76A-AFEE-AC44-BA32-16BF03539868}" dt="2023-02-13T14:19:21.583" v="4235" actId="20577"/>
          <ac:spMkLst>
            <pc:docMk/>
            <pc:sldMk cId="637244785" sldId="1741"/>
            <ac:spMk id="8" creationId="{0863C427-99E6-C04A-3841-16DA478EE04E}"/>
          </ac:spMkLst>
        </pc:spChg>
        <pc:spChg chg="del mod">
          <ac:chgData name="Daniel Khashabi" userId="62390808-c838-45e6-be59-d6fd0d208bc8" providerId="ADAL" clId="{DBE0F76A-AFEE-AC44-BA32-16BF03539868}" dt="2023-02-13T14:19:10.941" v="4224" actId="478"/>
          <ac:spMkLst>
            <pc:docMk/>
            <pc:sldMk cId="637244785" sldId="1741"/>
            <ac:spMk id="10" creationId="{97519237-B1CB-C736-1631-79D5F6272BB5}"/>
          </ac:spMkLst>
        </pc:spChg>
        <pc:spChg chg="mod">
          <ac:chgData name="Daniel Khashabi" userId="62390808-c838-45e6-be59-d6fd0d208bc8" providerId="ADAL" clId="{DBE0F76A-AFEE-AC44-BA32-16BF03539868}" dt="2023-02-13T14:19:13.662" v="4225" actId="1076"/>
          <ac:spMkLst>
            <pc:docMk/>
            <pc:sldMk cId="637244785" sldId="1741"/>
            <ac:spMk id="13" creationId="{D18BC642-33C0-482A-702A-11C2B80DACF1}"/>
          </ac:spMkLst>
        </pc:spChg>
      </pc:sldChg>
      <pc:sldChg chg="addSp delSp modSp add mod">
        <pc:chgData name="Daniel Khashabi" userId="62390808-c838-45e6-be59-d6fd0d208bc8" providerId="ADAL" clId="{DBE0F76A-AFEE-AC44-BA32-16BF03539868}" dt="2023-02-16T15:50:03.054" v="7986" actId="20577"/>
        <pc:sldMkLst>
          <pc:docMk/>
          <pc:sldMk cId="2746464401" sldId="1742"/>
        </pc:sldMkLst>
        <pc:spChg chg="mod">
          <ac:chgData name="Daniel Khashabi" userId="62390808-c838-45e6-be59-d6fd0d208bc8" providerId="ADAL" clId="{DBE0F76A-AFEE-AC44-BA32-16BF03539868}" dt="2023-02-16T13:56:57.663" v="7886" actId="20577"/>
          <ac:spMkLst>
            <pc:docMk/>
            <pc:sldMk cId="2746464401" sldId="1742"/>
            <ac:spMk id="2" creationId="{83ECA07C-42E4-F97B-3D96-799C531C5BD8}"/>
          </ac:spMkLst>
        </pc:spChg>
        <pc:spChg chg="add del mod">
          <ac:chgData name="Daniel Khashabi" userId="62390808-c838-45e6-be59-d6fd0d208bc8" providerId="ADAL" clId="{DBE0F76A-AFEE-AC44-BA32-16BF03539868}" dt="2023-02-13T14:20:45.654" v="4238" actId="478"/>
          <ac:spMkLst>
            <pc:docMk/>
            <pc:sldMk cId="2746464401" sldId="1742"/>
            <ac:spMk id="3" creationId="{D03F5336-3B0F-E3CA-1AE2-FF65286934A2}"/>
          </ac:spMkLst>
        </pc:spChg>
        <pc:spChg chg="mod">
          <ac:chgData name="Daniel Khashabi" userId="62390808-c838-45e6-be59-d6fd0d208bc8" providerId="ADAL" clId="{DBE0F76A-AFEE-AC44-BA32-16BF03539868}" dt="2023-02-16T15:50:03.054" v="7986" actId="20577"/>
          <ac:spMkLst>
            <pc:docMk/>
            <pc:sldMk cId="2746464401" sldId="1742"/>
            <ac:spMk id="4" creationId="{20C96518-008D-94C7-9F94-8EA16F90EC69}"/>
          </ac:spMkLst>
        </pc:spChg>
        <pc:spChg chg="add mod">
          <ac:chgData name="Daniel Khashabi" userId="62390808-c838-45e6-be59-d6fd0d208bc8" providerId="ADAL" clId="{DBE0F76A-AFEE-AC44-BA32-16BF03539868}" dt="2023-02-16T15:50:01.244" v="7984"/>
          <ac:spMkLst>
            <pc:docMk/>
            <pc:sldMk cId="2746464401" sldId="1742"/>
            <ac:spMk id="5" creationId="{65BEE961-7068-0C52-C334-B1DE4F5170AA}"/>
          </ac:spMkLst>
        </pc:spChg>
        <pc:spChg chg="mod">
          <ac:chgData name="Daniel Khashabi" userId="62390808-c838-45e6-be59-d6fd0d208bc8" providerId="ADAL" clId="{DBE0F76A-AFEE-AC44-BA32-16BF03539868}" dt="2023-02-16T13:49:58.158" v="7760"/>
          <ac:spMkLst>
            <pc:docMk/>
            <pc:sldMk cId="2746464401" sldId="1742"/>
            <ac:spMk id="6" creationId="{37670C38-BC7D-E2B3-3070-91B5634D1D4B}"/>
          </ac:spMkLst>
        </pc:spChg>
        <pc:spChg chg="mod">
          <ac:chgData name="Daniel Khashabi" userId="62390808-c838-45e6-be59-d6fd0d208bc8" providerId="ADAL" clId="{DBE0F76A-AFEE-AC44-BA32-16BF03539868}" dt="2023-02-16T13:49:58.158" v="7760"/>
          <ac:spMkLst>
            <pc:docMk/>
            <pc:sldMk cId="2746464401" sldId="1742"/>
            <ac:spMk id="7" creationId="{53A13E40-8B69-9A09-1B9E-83C67970A460}"/>
          </ac:spMkLst>
        </pc:spChg>
        <pc:spChg chg="del mod">
          <ac:chgData name="Daniel Khashabi" userId="62390808-c838-45e6-be59-d6fd0d208bc8" providerId="ADAL" clId="{DBE0F76A-AFEE-AC44-BA32-16BF03539868}" dt="2023-02-16T13:56:54.849" v="7884" actId="478"/>
          <ac:spMkLst>
            <pc:docMk/>
            <pc:sldMk cId="2746464401" sldId="1742"/>
            <ac:spMk id="10" creationId="{97519237-B1CB-C736-1631-79D5F6272BB5}"/>
          </ac:spMkLst>
        </pc:spChg>
        <pc:spChg chg="del">
          <ac:chgData name="Daniel Khashabi" userId="62390808-c838-45e6-be59-d6fd0d208bc8" providerId="ADAL" clId="{DBE0F76A-AFEE-AC44-BA32-16BF03539868}" dt="2023-02-13T14:20:59.812" v="4242" actId="478"/>
          <ac:spMkLst>
            <pc:docMk/>
            <pc:sldMk cId="2746464401" sldId="1742"/>
            <ac:spMk id="13" creationId="{D18BC642-33C0-482A-702A-11C2B80DACF1}"/>
          </ac:spMkLst>
        </pc:spChg>
        <pc:picChg chg="add mod">
          <ac:chgData name="Daniel Khashabi" userId="62390808-c838-45e6-be59-d6fd0d208bc8" providerId="ADAL" clId="{DBE0F76A-AFEE-AC44-BA32-16BF03539868}" dt="2023-02-16T15:49:59.847" v="7983" actId="1076"/>
          <ac:picMkLst>
            <pc:docMk/>
            <pc:sldMk cId="2746464401" sldId="1742"/>
            <ac:picMk id="3" creationId="{73674BE3-A623-DF0D-D29B-72523490F6BE}"/>
          </ac:picMkLst>
        </pc:picChg>
      </pc:sldChg>
      <pc:sldChg chg="modSp add del mod">
        <pc:chgData name="Daniel Khashabi" userId="62390808-c838-45e6-be59-d6fd0d208bc8" providerId="ADAL" clId="{DBE0F76A-AFEE-AC44-BA32-16BF03539868}" dt="2023-02-13T14:08:00.515" v="3903" actId="2696"/>
        <pc:sldMkLst>
          <pc:docMk/>
          <pc:sldMk cId="3515857846" sldId="1742"/>
        </pc:sldMkLst>
        <pc:spChg chg="mod">
          <ac:chgData name="Daniel Khashabi" userId="62390808-c838-45e6-be59-d6fd0d208bc8" providerId="ADAL" clId="{DBE0F76A-AFEE-AC44-BA32-16BF03539868}" dt="2023-02-13T14:07:30.253" v="3901" actId="20577"/>
          <ac:spMkLst>
            <pc:docMk/>
            <pc:sldMk cId="3515857846" sldId="1742"/>
            <ac:spMk id="4" creationId="{20C96518-008D-94C7-9F94-8EA16F90EC69}"/>
          </ac:spMkLst>
        </pc:spChg>
      </pc:sldChg>
      <pc:sldChg chg="addSp modSp add mod">
        <pc:chgData name="Daniel Khashabi" userId="62390808-c838-45e6-be59-d6fd0d208bc8" providerId="ADAL" clId="{DBE0F76A-AFEE-AC44-BA32-16BF03539868}" dt="2023-02-16T13:49:58.158" v="7760"/>
        <pc:sldMkLst>
          <pc:docMk/>
          <pc:sldMk cId="1902040079" sldId="1743"/>
        </pc:sldMkLst>
        <pc:spChg chg="mod">
          <ac:chgData name="Daniel Khashabi" userId="62390808-c838-45e6-be59-d6fd0d208bc8" providerId="ADAL" clId="{DBE0F76A-AFEE-AC44-BA32-16BF03539868}" dt="2023-02-13T14:24:25.935" v="4374" actId="20577"/>
          <ac:spMkLst>
            <pc:docMk/>
            <pc:sldMk cId="1902040079" sldId="1743"/>
            <ac:spMk id="2" creationId="{83ECA07C-42E4-F97B-3D96-799C531C5BD8}"/>
          </ac:spMkLst>
        </pc:spChg>
        <pc:spChg chg="add mod">
          <ac:chgData name="Daniel Khashabi" userId="62390808-c838-45e6-be59-d6fd0d208bc8" providerId="ADAL" clId="{DBE0F76A-AFEE-AC44-BA32-16BF03539868}" dt="2023-02-16T13:49:58.158" v="7760"/>
          <ac:spMkLst>
            <pc:docMk/>
            <pc:sldMk cId="1902040079" sldId="1743"/>
            <ac:spMk id="3" creationId="{C93D5081-6E40-A9CC-A6A3-509C1FA6DD36}"/>
          </ac:spMkLst>
        </pc:spChg>
        <pc:spChg chg="add mod">
          <ac:chgData name="Daniel Khashabi" userId="62390808-c838-45e6-be59-d6fd0d208bc8" providerId="ADAL" clId="{DBE0F76A-AFEE-AC44-BA32-16BF03539868}" dt="2023-02-16T13:49:58.158" v="7760"/>
          <ac:spMkLst>
            <pc:docMk/>
            <pc:sldMk cId="1902040079" sldId="1743"/>
            <ac:spMk id="5" creationId="{5F8FE07F-0BF7-F1DA-978D-8CE0CA923E32}"/>
          </ac:spMkLst>
        </pc:spChg>
        <pc:spChg chg="mod">
          <ac:chgData name="Daniel Khashabi" userId="62390808-c838-45e6-be59-d6fd0d208bc8" providerId="ADAL" clId="{DBE0F76A-AFEE-AC44-BA32-16BF03539868}" dt="2023-02-16T13:49:58.158" v="7760"/>
          <ac:spMkLst>
            <pc:docMk/>
            <pc:sldMk cId="1902040079" sldId="1743"/>
            <ac:spMk id="6" creationId="{37670C38-BC7D-E2B3-3070-91B5634D1D4B}"/>
          </ac:spMkLst>
        </pc:spChg>
        <pc:spChg chg="mod">
          <ac:chgData name="Daniel Khashabi" userId="62390808-c838-45e6-be59-d6fd0d208bc8" providerId="ADAL" clId="{DBE0F76A-AFEE-AC44-BA32-16BF03539868}" dt="2023-02-16T13:49:58.158" v="7760"/>
          <ac:spMkLst>
            <pc:docMk/>
            <pc:sldMk cId="1902040079" sldId="1743"/>
            <ac:spMk id="7" creationId="{53A13E40-8B69-9A09-1B9E-83C67970A460}"/>
          </ac:spMkLst>
        </pc:spChg>
        <pc:spChg chg="mod">
          <ac:chgData name="Daniel Khashabi" userId="62390808-c838-45e6-be59-d6fd0d208bc8" providerId="ADAL" clId="{DBE0F76A-AFEE-AC44-BA32-16BF03539868}" dt="2023-02-16T13:49:58.158" v="7760"/>
          <ac:spMkLst>
            <pc:docMk/>
            <pc:sldMk cId="1902040079" sldId="1743"/>
            <ac:spMk id="10" creationId="{97519237-B1CB-C736-1631-79D5F6272BB5}"/>
          </ac:spMkLst>
        </pc:spChg>
        <pc:spChg chg="mod">
          <ac:chgData name="Daniel Khashabi" userId="62390808-c838-45e6-be59-d6fd0d208bc8" providerId="ADAL" clId="{DBE0F76A-AFEE-AC44-BA32-16BF03539868}" dt="2023-02-16T13:49:58.158" v="7760"/>
          <ac:spMkLst>
            <pc:docMk/>
            <pc:sldMk cId="1902040079" sldId="1743"/>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1083488866" sldId="1744"/>
        </pc:sldMkLst>
        <pc:spChg chg="mod">
          <ac:chgData name="Daniel Khashabi" userId="62390808-c838-45e6-be59-d6fd0d208bc8" providerId="ADAL" clId="{DBE0F76A-AFEE-AC44-BA32-16BF03539868}" dt="2023-02-13T14:24:28.844" v="4377" actId="20577"/>
          <ac:spMkLst>
            <pc:docMk/>
            <pc:sldMk cId="1083488866" sldId="1744"/>
            <ac:spMk id="2" creationId="{83ECA07C-42E4-F97B-3D96-799C531C5BD8}"/>
          </ac:spMkLst>
        </pc:spChg>
        <pc:spChg chg="del mod">
          <ac:chgData name="Daniel Khashabi" userId="62390808-c838-45e6-be59-d6fd0d208bc8" providerId="ADAL" clId="{DBE0F76A-AFEE-AC44-BA32-16BF03539868}" dt="2023-02-13T14:21:30.741" v="4250" actId="478"/>
          <ac:spMkLst>
            <pc:docMk/>
            <pc:sldMk cId="1083488866" sldId="1744"/>
            <ac:spMk id="3" creationId="{C93D5081-6E40-A9CC-A6A3-509C1FA6DD36}"/>
          </ac:spMkLst>
        </pc:spChg>
        <pc:spChg chg="mod">
          <ac:chgData name="Daniel Khashabi" userId="62390808-c838-45e6-be59-d6fd0d208bc8" providerId="ADAL" clId="{DBE0F76A-AFEE-AC44-BA32-16BF03539868}" dt="2023-02-13T14:15:26.404" v="4080" actId="20577"/>
          <ac:spMkLst>
            <pc:docMk/>
            <pc:sldMk cId="1083488866" sldId="1744"/>
            <ac:spMk id="4" creationId="{20C96518-008D-94C7-9F94-8EA16F90EC69}"/>
          </ac:spMkLst>
        </pc:spChg>
        <pc:spChg chg="add mod">
          <ac:chgData name="Daniel Khashabi" userId="62390808-c838-45e6-be59-d6fd0d208bc8" providerId="ADAL" clId="{DBE0F76A-AFEE-AC44-BA32-16BF03539868}" dt="2023-02-16T13:49:58.158" v="7760"/>
          <ac:spMkLst>
            <pc:docMk/>
            <pc:sldMk cId="1083488866" sldId="1744"/>
            <ac:spMk id="5" creationId="{C71555BB-213A-E52E-8586-409450C1A61E}"/>
          </ac:spMkLst>
        </pc:spChg>
        <pc:spChg chg="mod">
          <ac:chgData name="Daniel Khashabi" userId="62390808-c838-45e6-be59-d6fd0d208bc8" providerId="ADAL" clId="{DBE0F76A-AFEE-AC44-BA32-16BF03539868}" dt="2023-02-16T13:49:58.158" v="7760"/>
          <ac:spMkLst>
            <pc:docMk/>
            <pc:sldMk cId="1083488866" sldId="1744"/>
            <ac:spMk id="6" creationId="{37670C38-BC7D-E2B3-3070-91B5634D1D4B}"/>
          </ac:spMkLst>
        </pc:spChg>
        <pc:spChg chg="mod">
          <ac:chgData name="Daniel Khashabi" userId="62390808-c838-45e6-be59-d6fd0d208bc8" providerId="ADAL" clId="{DBE0F76A-AFEE-AC44-BA32-16BF03539868}" dt="2023-02-16T13:49:58.158" v="7760"/>
          <ac:spMkLst>
            <pc:docMk/>
            <pc:sldMk cId="1083488866" sldId="1744"/>
            <ac:spMk id="7" creationId="{53A13E40-8B69-9A09-1B9E-83C67970A460}"/>
          </ac:spMkLst>
        </pc:spChg>
        <pc:spChg chg="mod">
          <ac:chgData name="Daniel Khashabi" userId="62390808-c838-45e6-be59-d6fd0d208bc8" providerId="ADAL" clId="{DBE0F76A-AFEE-AC44-BA32-16BF03539868}" dt="2023-02-16T13:49:58.158" v="7760"/>
          <ac:spMkLst>
            <pc:docMk/>
            <pc:sldMk cId="1083488866" sldId="1744"/>
            <ac:spMk id="10" creationId="{97519237-B1CB-C736-1631-79D5F6272BB5}"/>
          </ac:spMkLst>
        </pc:spChg>
        <pc:spChg chg="del">
          <ac:chgData name="Daniel Khashabi" userId="62390808-c838-45e6-be59-d6fd0d208bc8" providerId="ADAL" clId="{DBE0F76A-AFEE-AC44-BA32-16BF03539868}" dt="2023-02-13T14:21:20.030" v="4245" actId="478"/>
          <ac:spMkLst>
            <pc:docMk/>
            <pc:sldMk cId="1083488866" sldId="1744"/>
            <ac:spMk id="13" creationId="{D18BC642-33C0-482A-702A-11C2B80DACF1}"/>
          </ac:spMkLst>
        </pc:spChg>
      </pc:sldChg>
      <pc:sldChg chg="modSp add mod">
        <pc:chgData name="Daniel Khashabi" userId="62390808-c838-45e6-be59-d6fd0d208bc8" providerId="ADAL" clId="{DBE0F76A-AFEE-AC44-BA32-16BF03539868}" dt="2023-02-16T13:49:58.158" v="7760"/>
        <pc:sldMkLst>
          <pc:docMk/>
          <pc:sldMk cId="1398107461" sldId="1745"/>
        </pc:sldMkLst>
        <pc:spChg chg="mod">
          <ac:chgData name="Daniel Khashabi" userId="62390808-c838-45e6-be59-d6fd0d208bc8" providerId="ADAL" clId="{DBE0F76A-AFEE-AC44-BA32-16BF03539868}" dt="2023-02-13T14:24:21.548" v="4371" actId="20577"/>
          <ac:spMkLst>
            <pc:docMk/>
            <pc:sldMk cId="1398107461" sldId="1745"/>
            <ac:spMk id="2" creationId="{83ECA07C-42E4-F97B-3D96-799C531C5BD8}"/>
          </ac:spMkLst>
        </pc:spChg>
        <pc:spChg chg="mod">
          <ac:chgData name="Daniel Khashabi" userId="62390808-c838-45e6-be59-d6fd0d208bc8" providerId="ADAL" clId="{DBE0F76A-AFEE-AC44-BA32-16BF03539868}" dt="2023-02-16T13:49:58.158" v="7760"/>
          <ac:spMkLst>
            <pc:docMk/>
            <pc:sldMk cId="1398107461" sldId="1745"/>
            <ac:spMk id="3" creationId="{D03F5336-3B0F-E3CA-1AE2-FF65286934A2}"/>
          </ac:spMkLst>
        </pc:spChg>
        <pc:spChg chg="mod">
          <ac:chgData name="Daniel Khashabi" userId="62390808-c838-45e6-be59-d6fd0d208bc8" providerId="ADAL" clId="{DBE0F76A-AFEE-AC44-BA32-16BF03539868}" dt="2023-02-16T13:49:58.158" v="7760"/>
          <ac:spMkLst>
            <pc:docMk/>
            <pc:sldMk cId="1398107461" sldId="1745"/>
            <ac:spMk id="6" creationId="{37670C38-BC7D-E2B3-3070-91B5634D1D4B}"/>
          </ac:spMkLst>
        </pc:spChg>
        <pc:spChg chg="mod">
          <ac:chgData name="Daniel Khashabi" userId="62390808-c838-45e6-be59-d6fd0d208bc8" providerId="ADAL" clId="{DBE0F76A-AFEE-AC44-BA32-16BF03539868}" dt="2023-02-16T13:49:58.158" v="7760"/>
          <ac:spMkLst>
            <pc:docMk/>
            <pc:sldMk cId="1398107461" sldId="1745"/>
            <ac:spMk id="7" creationId="{53A13E40-8B69-9A09-1B9E-83C67970A460}"/>
          </ac:spMkLst>
        </pc:spChg>
        <pc:spChg chg="mod">
          <ac:chgData name="Daniel Khashabi" userId="62390808-c838-45e6-be59-d6fd0d208bc8" providerId="ADAL" clId="{DBE0F76A-AFEE-AC44-BA32-16BF03539868}" dt="2023-02-16T13:49:58.158" v="7760"/>
          <ac:spMkLst>
            <pc:docMk/>
            <pc:sldMk cId="1398107461" sldId="1745"/>
            <ac:spMk id="10" creationId="{97519237-B1CB-C736-1631-79D5F6272BB5}"/>
          </ac:spMkLst>
        </pc:spChg>
        <pc:spChg chg="mod">
          <ac:chgData name="Daniel Khashabi" userId="62390808-c838-45e6-be59-d6fd0d208bc8" providerId="ADAL" clId="{DBE0F76A-AFEE-AC44-BA32-16BF03539868}" dt="2023-02-16T13:49:58.158" v="7760"/>
          <ac:spMkLst>
            <pc:docMk/>
            <pc:sldMk cId="1398107461" sldId="1745"/>
            <ac:spMk id="13" creationId="{D18BC642-33C0-482A-702A-11C2B80DACF1}"/>
          </ac:spMkLst>
        </pc:spChg>
      </pc:sldChg>
      <pc:sldChg chg="addSp delSp modSp add mod">
        <pc:chgData name="Daniel Khashabi" userId="62390808-c838-45e6-be59-d6fd0d208bc8" providerId="ADAL" clId="{DBE0F76A-AFEE-AC44-BA32-16BF03539868}" dt="2023-02-16T13:49:58.158" v="7760"/>
        <pc:sldMkLst>
          <pc:docMk/>
          <pc:sldMk cId="397366209" sldId="1746"/>
        </pc:sldMkLst>
        <pc:spChg chg="mod">
          <ac:chgData name="Daniel Khashabi" userId="62390808-c838-45e6-be59-d6fd0d208bc8" providerId="ADAL" clId="{DBE0F76A-AFEE-AC44-BA32-16BF03539868}" dt="2023-02-13T14:24:16.820" v="4364" actId="20577"/>
          <ac:spMkLst>
            <pc:docMk/>
            <pc:sldMk cId="397366209" sldId="1746"/>
            <ac:spMk id="2" creationId="{83ECA07C-42E4-F97B-3D96-799C531C5BD8}"/>
          </ac:spMkLst>
        </pc:spChg>
        <pc:spChg chg="add del mod">
          <ac:chgData name="Daniel Khashabi" userId="62390808-c838-45e6-be59-d6fd0d208bc8" providerId="ADAL" clId="{DBE0F76A-AFEE-AC44-BA32-16BF03539868}" dt="2023-02-13T14:32:32.568" v="4498"/>
          <ac:spMkLst>
            <pc:docMk/>
            <pc:sldMk cId="397366209" sldId="1746"/>
            <ac:spMk id="3" creationId="{07F21E63-A907-93AB-6AB3-8BFB01B232EA}"/>
          </ac:spMkLst>
        </pc:spChg>
        <pc:spChg chg="mod">
          <ac:chgData name="Daniel Khashabi" userId="62390808-c838-45e6-be59-d6fd0d208bc8" providerId="ADAL" clId="{DBE0F76A-AFEE-AC44-BA32-16BF03539868}" dt="2023-02-16T13:49:58.158" v="7760"/>
          <ac:spMkLst>
            <pc:docMk/>
            <pc:sldMk cId="397366209" sldId="1746"/>
            <ac:spMk id="6" creationId="{37670C38-BC7D-E2B3-3070-91B5634D1D4B}"/>
          </ac:spMkLst>
        </pc:spChg>
        <pc:spChg chg="mod">
          <ac:chgData name="Daniel Khashabi" userId="62390808-c838-45e6-be59-d6fd0d208bc8" providerId="ADAL" clId="{DBE0F76A-AFEE-AC44-BA32-16BF03539868}" dt="2023-02-16T13:49:58.158" v="7760"/>
          <ac:spMkLst>
            <pc:docMk/>
            <pc:sldMk cId="397366209" sldId="1746"/>
            <ac:spMk id="7" creationId="{53A13E40-8B69-9A09-1B9E-83C67970A460}"/>
          </ac:spMkLst>
        </pc:spChg>
        <pc:spChg chg="mod">
          <ac:chgData name="Daniel Khashabi" userId="62390808-c838-45e6-be59-d6fd0d208bc8" providerId="ADAL" clId="{DBE0F76A-AFEE-AC44-BA32-16BF03539868}" dt="2023-02-16T13:49:58.158" v="7760"/>
          <ac:spMkLst>
            <pc:docMk/>
            <pc:sldMk cId="397366209" sldId="1746"/>
            <ac:spMk id="10" creationId="{97519237-B1CB-C736-1631-79D5F6272BB5}"/>
          </ac:spMkLst>
        </pc:spChg>
        <pc:spChg chg="mod">
          <ac:chgData name="Daniel Khashabi" userId="62390808-c838-45e6-be59-d6fd0d208bc8" providerId="ADAL" clId="{DBE0F76A-AFEE-AC44-BA32-16BF03539868}" dt="2023-02-16T13:49:58.158" v="7760"/>
          <ac:spMkLst>
            <pc:docMk/>
            <pc:sldMk cId="397366209" sldId="1746"/>
            <ac:spMk id="13" creationId="{D18BC642-33C0-482A-702A-11C2B80DACF1}"/>
          </ac:spMkLst>
        </pc:spChg>
      </pc:sldChg>
      <pc:sldChg chg="addSp modSp add mod">
        <pc:chgData name="Daniel Khashabi" userId="62390808-c838-45e6-be59-d6fd0d208bc8" providerId="ADAL" clId="{DBE0F76A-AFEE-AC44-BA32-16BF03539868}" dt="2023-02-16T13:49:58.158" v="7760"/>
        <pc:sldMkLst>
          <pc:docMk/>
          <pc:sldMk cId="822391397" sldId="1747"/>
        </pc:sldMkLst>
        <pc:spChg chg="mod">
          <ac:chgData name="Daniel Khashabi" userId="62390808-c838-45e6-be59-d6fd0d208bc8" providerId="ADAL" clId="{DBE0F76A-AFEE-AC44-BA32-16BF03539868}" dt="2023-02-13T14:24:31.964" v="4380" actId="20577"/>
          <ac:spMkLst>
            <pc:docMk/>
            <pc:sldMk cId="822391397" sldId="1747"/>
            <ac:spMk id="2" creationId="{83ECA07C-42E4-F97B-3D96-799C531C5BD8}"/>
          </ac:spMkLst>
        </pc:spChg>
        <pc:spChg chg="add mod">
          <ac:chgData name="Daniel Khashabi" userId="62390808-c838-45e6-be59-d6fd0d208bc8" providerId="ADAL" clId="{DBE0F76A-AFEE-AC44-BA32-16BF03539868}" dt="2023-02-16T13:49:58.158" v="7760"/>
          <ac:spMkLst>
            <pc:docMk/>
            <pc:sldMk cId="822391397" sldId="1747"/>
            <ac:spMk id="3" creationId="{9B2446C0-667A-570C-971C-CAEF71DA2C6D}"/>
          </ac:spMkLst>
        </pc:spChg>
        <pc:spChg chg="mod">
          <ac:chgData name="Daniel Khashabi" userId="62390808-c838-45e6-be59-d6fd0d208bc8" providerId="ADAL" clId="{DBE0F76A-AFEE-AC44-BA32-16BF03539868}" dt="2023-02-13T14:21:57.570" v="4327" actId="20577"/>
          <ac:spMkLst>
            <pc:docMk/>
            <pc:sldMk cId="822391397" sldId="1747"/>
            <ac:spMk id="4" creationId="{20C96518-008D-94C7-9F94-8EA16F90EC69}"/>
          </ac:spMkLst>
        </pc:spChg>
        <pc:spChg chg="mod">
          <ac:chgData name="Daniel Khashabi" userId="62390808-c838-45e6-be59-d6fd0d208bc8" providerId="ADAL" clId="{DBE0F76A-AFEE-AC44-BA32-16BF03539868}" dt="2023-02-16T13:49:58.158" v="7760"/>
          <ac:spMkLst>
            <pc:docMk/>
            <pc:sldMk cId="822391397" sldId="1747"/>
            <ac:spMk id="6" creationId="{37670C38-BC7D-E2B3-3070-91B5634D1D4B}"/>
          </ac:spMkLst>
        </pc:spChg>
        <pc:spChg chg="mod">
          <ac:chgData name="Daniel Khashabi" userId="62390808-c838-45e6-be59-d6fd0d208bc8" providerId="ADAL" clId="{DBE0F76A-AFEE-AC44-BA32-16BF03539868}" dt="2023-02-16T13:49:58.158" v="7760"/>
          <ac:spMkLst>
            <pc:docMk/>
            <pc:sldMk cId="822391397" sldId="1747"/>
            <ac:spMk id="7" creationId="{53A13E40-8B69-9A09-1B9E-83C67970A460}"/>
          </ac:spMkLst>
        </pc:spChg>
        <pc:spChg chg="mod">
          <ac:chgData name="Daniel Khashabi" userId="62390808-c838-45e6-be59-d6fd0d208bc8" providerId="ADAL" clId="{DBE0F76A-AFEE-AC44-BA32-16BF03539868}" dt="2023-02-16T13:49:58.158" v="7760"/>
          <ac:spMkLst>
            <pc:docMk/>
            <pc:sldMk cId="822391397" sldId="1747"/>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830668994" sldId="1748"/>
        </pc:sldMkLst>
        <pc:spChg chg="mod">
          <ac:chgData name="Daniel Khashabi" userId="62390808-c838-45e6-be59-d6fd0d208bc8" providerId="ADAL" clId="{DBE0F76A-AFEE-AC44-BA32-16BF03539868}" dt="2023-02-13T14:26:22.286" v="4392" actId="20577"/>
          <ac:spMkLst>
            <pc:docMk/>
            <pc:sldMk cId="3830668994" sldId="1748"/>
            <ac:spMk id="2" creationId="{83ECA07C-42E4-F97B-3D96-799C531C5BD8}"/>
          </ac:spMkLst>
        </pc:spChg>
        <pc:spChg chg="mod">
          <ac:chgData name="Daniel Khashabi" userId="62390808-c838-45e6-be59-d6fd0d208bc8" providerId="ADAL" clId="{DBE0F76A-AFEE-AC44-BA32-16BF03539868}" dt="2023-02-16T13:49:58.158" v="7760"/>
          <ac:spMkLst>
            <pc:docMk/>
            <pc:sldMk cId="3830668994" sldId="1748"/>
            <ac:spMk id="3" creationId="{9B2446C0-667A-570C-971C-CAEF71DA2C6D}"/>
          </ac:spMkLst>
        </pc:spChg>
        <pc:spChg chg="add mod">
          <ac:chgData name="Daniel Khashabi" userId="62390808-c838-45e6-be59-d6fd0d208bc8" providerId="ADAL" clId="{DBE0F76A-AFEE-AC44-BA32-16BF03539868}" dt="2023-02-16T13:49:58.158" v="7760"/>
          <ac:spMkLst>
            <pc:docMk/>
            <pc:sldMk cId="3830668994" sldId="1748"/>
            <ac:spMk id="5" creationId="{8BB09BED-90B6-DC1C-7755-9F2E15D2A2AD}"/>
          </ac:spMkLst>
        </pc:spChg>
        <pc:spChg chg="mod">
          <ac:chgData name="Daniel Khashabi" userId="62390808-c838-45e6-be59-d6fd0d208bc8" providerId="ADAL" clId="{DBE0F76A-AFEE-AC44-BA32-16BF03539868}" dt="2023-02-16T13:49:58.158" v="7760"/>
          <ac:spMkLst>
            <pc:docMk/>
            <pc:sldMk cId="3830668994" sldId="1748"/>
            <ac:spMk id="6" creationId="{37670C38-BC7D-E2B3-3070-91B5634D1D4B}"/>
          </ac:spMkLst>
        </pc:spChg>
        <pc:spChg chg="mod">
          <ac:chgData name="Daniel Khashabi" userId="62390808-c838-45e6-be59-d6fd0d208bc8" providerId="ADAL" clId="{DBE0F76A-AFEE-AC44-BA32-16BF03539868}" dt="2023-02-16T13:49:58.158" v="7760"/>
          <ac:spMkLst>
            <pc:docMk/>
            <pc:sldMk cId="3830668994" sldId="1748"/>
            <ac:spMk id="7" creationId="{53A13E40-8B69-9A09-1B9E-83C67970A460}"/>
          </ac:spMkLst>
        </pc:spChg>
        <pc:spChg chg="add del mod">
          <ac:chgData name="Daniel Khashabi" userId="62390808-c838-45e6-be59-d6fd0d208bc8" providerId="ADAL" clId="{DBE0F76A-AFEE-AC44-BA32-16BF03539868}" dt="2023-02-13T14:36:06.785" v="4563" actId="478"/>
          <ac:spMkLst>
            <pc:docMk/>
            <pc:sldMk cId="3830668994" sldId="1748"/>
            <ac:spMk id="8" creationId="{37694F98-078D-D08B-3962-0EEF8810F732}"/>
          </ac:spMkLst>
        </pc:spChg>
        <pc:spChg chg="mod">
          <ac:chgData name="Daniel Khashabi" userId="62390808-c838-45e6-be59-d6fd0d208bc8" providerId="ADAL" clId="{DBE0F76A-AFEE-AC44-BA32-16BF03539868}" dt="2023-02-16T13:49:58.158" v="7760"/>
          <ac:spMkLst>
            <pc:docMk/>
            <pc:sldMk cId="3830668994" sldId="1748"/>
            <ac:spMk id="10" creationId="{97519237-B1CB-C736-1631-79D5F6272BB5}"/>
          </ac:spMkLst>
        </pc:spChg>
      </pc:sldChg>
      <pc:sldChg chg="addSp delSp modSp add mod">
        <pc:chgData name="Daniel Khashabi" userId="62390808-c838-45e6-be59-d6fd0d208bc8" providerId="ADAL" clId="{DBE0F76A-AFEE-AC44-BA32-16BF03539868}" dt="2023-02-16T13:49:58.158" v="7760"/>
        <pc:sldMkLst>
          <pc:docMk/>
          <pc:sldMk cId="3781740134" sldId="1749"/>
        </pc:sldMkLst>
        <pc:spChg chg="mod">
          <ac:chgData name="Daniel Khashabi" userId="62390808-c838-45e6-be59-d6fd0d208bc8" providerId="ADAL" clId="{DBE0F76A-AFEE-AC44-BA32-16BF03539868}" dt="2023-02-13T14:26:25.167" v="4393" actId="20577"/>
          <ac:spMkLst>
            <pc:docMk/>
            <pc:sldMk cId="3781740134" sldId="1749"/>
            <ac:spMk id="2" creationId="{83ECA07C-42E4-F97B-3D96-799C531C5BD8}"/>
          </ac:spMkLst>
        </pc:spChg>
        <pc:spChg chg="add del">
          <ac:chgData name="Daniel Khashabi" userId="62390808-c838-45e6-be59-d6fd0d208bc8" providerId="ADAL" clId="{DBE0F76A-AFEE-AC44-BA32-16BF03539868}" dt="2023-02-13T14:26:56.589" v="4419" actId="478"/>
          <ac:spMkLst>
            <pc:docMk/>
            <pc:sldMk cId="3781740134" sldId="1749"/>
            <ac:spMk id="3" creationId="{9B2446C0-667A-570C-971C-CAEF71DA2C6D}"/>
          </ac:spMkLst>
        </pc:spChg>
        <pc:spChg chg="del">
          <ac:chgData name="Daniel Khashabi" userId="62390808-c838-45e6-be59-d6fd0d208bc8" providerId="ADAL" clId="{DBE0F76A-AFEE-AC44-BA32-16BF03539868}" dt="2023-02-13T14:26:55.559" v="4418" actId="478"/>
          <ac:spMkLst>
            <pc:docMk/>
            <pc:sldMk cId="3781740134" sldId="1749"/>
            <ac:spMk id="5" creationId="{8BB09BED-90B6-DC1C-7755-9F2E15D2A2AD}"/>
          </ac:spMkLst>
        </pc:spChg>
        <pc:spChg chg="mod">
          <ac:chgData name="Daniel Khashabi" userId="62390808-c838-45e6-be59-d6fd0d208bc8" providerId="ADAL" clId="{DBE0F76A-AFEE-AC44-BA32-16BF03539868}" dt="2023-02-16T13:49:58.158" v="7760"/>
          <ac:spMkLst>
            <pc:docMk/>
            <pc:sldMk cId="3781740134" sldId="1749"/>
            <ac:spMk id="6" creationId="{37670C38-BC7D-E2B3-3070-91B5634D1D4B}"/>
          </ac:spMkLst>
        </pc:spChg>
        <pc:spChg chg="mod">
          <ac:chgData name="Daniel Khashabi" userId="62390808-c838-45e6-be59-d6fd0d208bc8" providerId="ADAL" clId="{DBE0F76A-AFEE-AC44-BA32-16BF03539868}" dt="2023-02-16T13:49:58.158" v="7760"/>
          <ac:spMkLst>
            <pc:docMk/>
            <pc:sldMk cId="3781740134" sldId="1749"/>
            <ac:spMk id="7" creationId="{53A13E40-8B69-9A09-1B9E-83C67970A460}"/>
          </ac:spMkLst>
        </pc:spChg>
        <pc:spChg chg="add mod">
          <ac:chgData name="Daniel Khashabi" userId="62390808-c838-45e6-be59-d6fd0d208bc8" providerId="ADAL" clId="{DBE0F76A-AFEE-AC44-BA32-16BF03539868}" dt="2023-02-16T13:49:58.158" v="7760"/>
          <ac:spMkLst>
            <pc:docMk/>
            <pc:sldMk cId="3781740134" sldId="1749"/>
            <ac:spMk id="8" creationId="{2C9D85E3-DC57-46C2-262E-3E5C6331651B}"/>
          </ac:spMkLst>
        </pc:spChg>
        <pc:spChg chg="add mod">
          <ac:chgData name="Daniel Khashabi" userId="62390808-c838-45e6-be59-d6fd0d208bc8" providerId="ADAL" clId="{DBE0F76A-AFEE-AC44-BA32-16BF03539868}" dt="2023-02-16T13:49:58.158" v="7760"/>
          <ac:spMkLst>
            <pc:docMk/>
            <pc:sldMk cId="3781740134" sldId="1749"/>
            <ac:spMk id="9" creationId="{3539EE90-1153-4205-0599-61113E87AB54}"/>
          </ac:spMkLst>
        </pc:spChg>
        <pc:spChg chg="mod">
          <ac:chgData name="Daniel Khashabi" userId="62390808-c838-45e6-be59-d6fd0d208bc8" providerId="ADAL" clId="{DBE0F76A-AFEE-AC44-BA32-16BF03539868}" dt="2023-02-16T13:49:58.158" v="7760"/>
          <ac:spMkLst>
            <pc:docMk/>
            <pc:sldMk cId="3781740134" sldId="1749"/>
            <ac:spMk id="10" creationId="{97519237-B1CB-C736-1631-79D5F6272BB5}"/>
          </ac:spMkLst>
        </pc:spChg>
        <pc:spChg chg="add del mod">
          <ac:chgData name="Daniel Khashabi" userId="62390808-c838-45e6-be59-d6fd0d208bc8" providerId="ADAL" clId="{DBE0F76A-AFEE-AC44-BA32-16BF03539868}" dt="2023-02-13T14:38:55.199" v="4593" actId="478"/>
          <ac:spMkLst>
            <pc:docMk/>
            <pc:sldMk cId="3781740134" sldId="1749"/>
            <ac:spMk id="11" creationId="{CC4B7B88-6928-3B78-D289-558D52B6B66F}"/>
          </ac:spMkLst>
        </pc:spChg>
      </pc:sldChg>
      <pc:sldChg chg="add del">
        <pc:chgData name="Daniel Khashabi" userId="62390808-c838-45e6-be59-d6fd0d208bc8" providerId="ADAL" clId="{DBE0F76A-AFEE-AC44-BA32-16BF03539868}" dt="2023-02-13T14:34:38.176" v="4544" actId="2696"/>
        <pc:sldMkLst>
          <pc:docMk/>
          <pc:sldMk cId="2827582024" sldId="1750"/>
        </pc:sldMkLst>
      </pc:sldChg>
      <pc:sldChg chg="addSp delSp modSp add mod">
        <pc:chgData name="Daniel Khashabi" userId="62390808-c838-45e6-be59-d6fd0d208bc8" providerId="ADAL" clId="{DBE0F76A-AFEE-AC44-BA32-16BF03539868}" dt="2023-02-16T13:49:58.158" v="7760"/>
        <pc:sldMkLst>
          <pc:docMk/>
          <pc:sldMk cId="2944307597" sldId="1751"/>
        </pc:sldMkLst>
        <pc:spChg chg="add del mod">
          <ac:chgData name="Daniel Khashabi" userId="62390808-c838-45e6-be59-d6fd0d208bc8" providerId="ADAL" clId="{DBE0F76A-AFEE-AC44-BA32-16BF03539868}" dt="2023-02-13T14:42:24.195" v="4643"/>
          <ac:spMkLst>
            <pc:docMk/>
            <pc:sldMk cId="2944307597" sldId="1751"/>
            <ac:spMk id="3" creationId="{52FE1401-6110-7F9A-EA5D-AA2143708823}"/>
          </ac:spMkLst>
        </pc:spChg>
        <pc:spChg chg="mod">
          <ac:chgData name="Daniel Khashabi" userId="62390808-c838-45e6-be59-d6fd0d208bc8" providerId="ADAL" clId="{DBE0F76A-AFEE-AC44-BA32-16BF03539868}" dt="2023-02-16T13:49:58.158" v="7760"/>
          <ac:spMkLst>
            <pc:docMk/>
            <pc:sldMk cId="2944307597" sldId="1751"/>
            <ac:spMk id="6" creationId="{37670C38-BC7D-E2B3-3070-91B5634D1D4B}"/>
          </ac:spMkLst>
        </pc:spChg>
        <pc:spChg chg="mod">
          <ac:chgData name="Daniel Khashabi" userId="62390808-c838-45e6-be59-d6fd0d208bc8" providerId="ADAL" clId="{DBE0F76A-AFEE-AC44-BA32-16BF03539868}" dt="2023-02-16T13:49:58.158" v="7760"/>
          <ac:spMkLst>
            <pc:docMk/>
            <pc:sldMk cId="2944307597" sldId="1751"/>
            <ac:spMk id="7" creationId="{53A13E40-8B69-9A09-1B9E-83C67970A460}"/>
          </ac:spMkLst>
        </pc:spChg>
        <pc:spChg chg="mod">
          <ac:chgData name="Daniel Khashabi" userId="62390808-c838-45e6-be59-d6fd0d208bc8" providerId="ADAL" clId="{DBE0F76A-AFEE-AC44-BA32-16BF03539868}" dt="2023-02-16T13:49:58.158" v="7760"/>
          <ac:spMkLst>
            <pc:docMk/>
            <pc:sldMk cId="2944307597" sldId="1751"/>
            <ac:spMk id="8" creationId="{2C9D85E3-DC57-46C2-262E-3E5C6331651B}"/>
          </ac:spMkLst>
        </pc:spChg>
        <pc:spChg chg="mod">
          <ac:chgData name="Daniel Khashabi" userId="62390808-c838-45e6-be59-d6fd0d208bc8" providerId="ADAL" clId="{DBE0F76A-AFEE-AC44-BA32-16BF03539868}" dt="2023-02-16T13:49:58.158" v="7760"/>
          <ac:spMkLst>
            <pc:docMk/>
            <pc:sldMk cId="2944307597" sldId="1751"/>
            <ac:spMk id="9" creationId="{3539EE90-1153-4205-0599-61113E87AB54}"/>
          </ac:spMkLst>
        </pc:spChg>
        <pc:spChg chg="mod">
          <ac:chgData name="Daniel Khashabi" userId="62390808-c838-45e6-be59-d6fd0d208bc8" providerId="ADAL" clId="{DBE0F76A-AFEE-AC44-BA32-16BF03539868}" dt="2023-02-16T13:49:58.158" v="7760"/>
          <ac:spMkLst>
            <pc:docMk/>
            <pc:sldMk cId="2944307597" sldId="1751"/>
            <ac:spMk id="10" creationId="{97519237-B1CB-C736-1631-79D5F6272BB5}"/>
          </ac:spMkLst>
        </pc:spChg>
        <pc:spChg chg="del mod">
          <ac:chgData name="Daniel Khashabi" userId="62390808-c838-45e6-be59-d6fd0d208bc8" providerId="ADAL" clId="{DBE0F76A-AFEE-AC44-BA32-16BF03539868}" dt="2023-02-13T14:41:13.991" v="4627" actId="478"/>
          <ac:spMkLst>
            <pc:docMk/>
            <pc:sldMk cId="2944307597" sldId="1751"/>
            <ac:spMk id="11" creationId="{CC4B7B88-6928-3B78-D289-558D52B6B66F}"/>
          </ac:spMkLst>
        </pc:spChg>
      </pc:sldChg>
      <pc:sldChg chg="addSp modSp add del mod">
        <pc:chgData name="Daniel Khashabi" userId="62390808-c838-45e6-be59-d6fd0d208bc8" providerId="ADAL" clId="{DBE0F76A-AFEE-AC44-BA32-16BF03539868}" dt="2023-02-13T14:33:27.329" v="4523" actId="2696"/>
        <pc:sldMkLst>
          <pc:docMk/>
          <pc:sldMk cId="3817073260" sldId="1751"/>
        </pc:sldMkLst>
        <pc:spChg chg="mod">
          <ac:chgData name="Daniel Khashabi" userId="62390808-c838-45e6-be59-d6fd0d208bc8" providerId="ADAL" clId="{DBE0F76A-AFEE-AC44-BA32-16BF03539868}" dt="2023-02-13T14:31:30.246" v="4489" actId="20577"/>
          <ac:spMkLst>
            <pc:docMk/>
            <pc:sldMk cId="3817073260" sldId="1751"/>
            <ac:spMk id="2" creationId="{83ECA07C-42E4-F97B-3D96-799C531C5BD8}"/>
          </ac:spMkLst>
        </pc:spChg>
        <pc:spChg chg="add mod">
          <ac:chgData name="Daniel Khashabi" userId="62390808-c838-45e6-be59-d6fd0d208bc8" providerId="ADAL" clId="{DBE0F76A-AFEE-AC44-BA32-16BF03539868}" dt="2023-02-13T14:31:56.983" v="4492" actId="1076"/>
          <ac:spMkLst>
            <pc:docMk/>
            <pc:sldMk cId="3817073260" sldId="1751"/>
            <ac:spMk id="3" creationId="{2A38A9D6-FB95-BEE4-592F-21605FCB95BB}"/>
          </ac:spMkLst>
        </pc:spChg>
        <pc:spChg chg="mod">
          <ac:chgData name="Daniel Khashabi" userId="62390808-c838-45e6-be59-d6fd0d208bc8" providerId="ADAL" clId="{DBE0F76A-AFEE-AC44-BA32-16BF03539868}" dt="2023-02-13T14:31:52.297" v="4490" actId="1076"/>
          <ac:spMkLst>
            <pc:docMk/>
            <pc:sldMk cId="3817073260" sldId="1751"/>
            <ac:spMk id="9" creationId="{3539EE90-1153-4205-0599-61113E87AB54}"/>
          </ac:spMkLst>
        </pc:spChg>
        <pc:spChg chg="mod">
          <ac:chgData name="Daniel Khashabi" userId="62390808-c838-45e6-be59-d6fd0d208bc8" providerId="ADAL" clId="{DBE0F76A-AFEE-AC44-BA32-16BF03539868}" dt="2023-02-13T14:31:17.183" v="4487" actId="20577"/>
          <ac:spMkLst>
            <pc:docMk/>
            <pc:sldMk cId="3817073260" sldId="1751"/>
            <ac:spMk id="10" creationId="{97519237-B1CB-C736-1631-79D5F6272BB5}"/>
          </ac:spMkLst>
        </pc:spChg>
      </pc:sldChg>
      <pc:sldChg chg="modSp add del mod">
        <pc:chgData name="Daniel Khashabi" userId="62390808-c838-45e6-be59-d6fd0d208bc8" providerId="ADAL" clId="{DBE0F76A-AFEE-AC44-BA32-16BF03539868}" dt="2023-02-13T14:42:59.587" v="4662" actId="2696"/>
        <pc:sldMkLst>
          <pc:docMk/>
          <pc:sldMk cId="143242464" sldId="1752"/>
        </pc:sldMkLst>
        <pc:spChg chg="mod">
          <ac:chgData name="Daniel Khashabi" userId="62390808-c838-45e6-be59-d6fd0d208bc8" providerId="ADAL" clId="{DBE0F76A-AFEE-AC44-BA32-16BF03539868}" dt="2023-02-13T14:34:47.327" v="4545" actId="20577"/>
          <ac:spMkLst>
            <pc:docMk/>
            <pc:sldMk cId="143242464" sldId="1752"/>
            <ac:spMk id="8" creationId="{2C9D85E3-DC57-46C2-262E-3E5C6331651B}"/>
          </ac:spMkLst>
        </pc:spChg>
        <pc:spChg chg="mod">
          <ac:chgData name="Daniel Khashabi" userId="62390808-c838-45e6-be59-d6fd0d208bc8" providerId="ADAL" clId="{DBE0F76A-AFEE-AC44-BA32-16BF03539868}" dt="2023-02-13T14:34:51.544" v="4546" actId="1076"/>
          <ac:spMkLst>
            <pc:docMk/>
            <pc:sldMk cId="143242464" sldId="1752"/>
            <ac:spMk id="9" creationId="{3539EE90-1153-4205-0599-61113E87AB54}"/>
          </ac:spMkLst>
        </pc:spChg>
        <pc:spChg chg="mod">
          <ac:chgData name="Daniel Khashabi" userId="62390808-c838-45e6-be59-d6fd0d208bc8" providerId="ADAL" clId="{DBE0F76A-AFEE-AC44-BA32-16BF03539868}" dt="2023-02-13T14:35:04.173" v="4557" actId="20577"/>
          <ac:spMkLst>
            <pc:docMk/>
            <pc:sldMk cId="143242464" sldId="1752"/>
            <ac:spMk id="10" creationId="{97519237-B1CB-C736-1631-79D5F6272BB5}"/>
          </ac:spMkLst>
        </pc:spChg>
        <pc:spChg chg="mod">
          <ac:chgData name="Daniel Khashabi" userId="62390808-c838-45e6-be59-d6fd0d208bc8" providerId="ADAL" clId="{DBE0F76A-AFEE-AC44-BA32-16BF03539868}" dt="2023-02-13T14:34:56.246" v="4547" actId="1076"/>
          <ac:spMkLst>
            <pc:docMk/>
            <pc:sldMk cId="143242464" sldId="1752"/>
            <ac:spMk id="11" creationId="{CC4B7B88-6928-3B78-D289-558D52B6B66F}"/>
          </ac:spMkLst>
        </pc:spChg>
      </pc:sldChg>
      <pc:sldChg chg="modSp add mod">
        <pc:chgData name="Daniel Khashabi" userId="62390808-c838-45e6-be59-d6fd0d208bc8" providerId="ADAL" clId="{DBE0F76A-AFEE-AC44-BA32-16BF03539868}" dt="2023-02-16T13:49:58.158" v="7760"/>
        <pc:sldMkLst>
          <pc:docMk/>
          <pc:sldMk cId="4294569672" sldId="1753"/>
        </pc:sldMkLst>
        <pc:spChg chg="mod">
          <ac:chgData name="Daniel Khashabi" userId="62390808-c838-45e6-be59-d6fd0d208bc8" providerId="ADAL" clId="{DBE0F76A-AFEE-AC44-BA32-16BF03539868}" dt="2023-02-16T13:49:58.158" v="7760"/>
          <ac:spMkLst>
            <pc:docMk/>
            <pc:sldMk cId="4294569672" sldId="1753"/>
            <ac:spMk id="3" creationId="{9B2446C0-667A-570C-971C-CAEF71DA2C6D}"/>
          </ac:spMkLst>
        </pc:spChg>
        <pc:spChg chg="mod">
          <ac:chgData name="Daniel Khashabi" userId="62390808-c838-45e6-be59-d6fd0d208bc8" providerId="ADAL" clId="{DBE0F76A-AFEE-AC44-BA32-16BF03539868}" dt="2023-02-16T13:49:58.158" v="7760"/>
          <ac:spMkLst>
            <pc:docMk/>
            <pc:sldMk cId="4294569672" sldId="1753"/>
            <ac:spMk id="5" creationId="{8BB09BED-90B6-DC1C-7755-9F2E15D2A2AD}"/>
          </ac:spMkLst>
        </pc:spChg>
        <pc:spChg chg="mod">
          <ac:chgData name="Daniel Khashabi" userId="62390808-c838-45e6-be59-d6fd0d208bc8" providerId="ADAL" clId="{DBE0F76A-AFEE-AC44-BA32-16BF03539868}" dt="2023-02-16T13:49:58.158" v="7760"/>
          <ac:spMkLst>
            <pc:docMk/>
            <pc:sldMk cId="4294569672" sldId="1753"/>
            <ac:spMk id="6" creationId="{37670C38-BC7D-E2B3-3070-91B5634D1D4B}"/>
          </ac:spMkLst>
        </pc:spChg>
        <pc:spChg chg="mod">
          <ac:chgData name="Daniel Khashabi" userId="62390808-c838-45e6-be59-d6fd0d208bc8" providerId="ADAL" clId="{DBE0F76A-AFEE-AC44-BA32-16BF03539868}" dt="2023-02-16T13:49:58.158" v="7760"/>
          <ac:spMkLst>
            <pc:docMk/>
            <pc:sldMk cId="4294569672" sldId="1753"/>
            <ac:spMk id="7" creationId="{53A13E40-8B69-9A09-1B9E-83C67970A460}"/>
          </ac:spMkLst>
        </pc:spChg>
        <pc:spChg chg="mod">
          <ac:chgData name="Daniel Khashabi" userId="62390808-c838-45e6-be59-d6fd0d208bc8" providerId="ADAL" clId="{DBE0F76A-AFEE-AC44-BA32-16BF03539868}" dt="2023-02-16T13:49:58.158" v="7760"/>
          <ac:spMkLst>
            <pc:docMk/>
            <pc:sldMk cId="4294569672" sldId="1753"/>
            <ac:spMk id="8" creationId="{37694F98-078D-D08B-3962-0EEF8810F732}"/>
          </ac:spMkLst>
        </pc:spChg>
        <pc:spChg chg="mod">
          <ac:chgData name="Daniel Khashabi" userId="62390808-c838-45e6-be59-d6fd0d208bc8" providerId="ADAL" clId="{DBE0F76A-AFEE-AC44-BA32-16BF03539868}" dt="2023-02-16T13:49:58.158" v="7760"/>
          <ac:spMkLst>
            <pc:docMk/>
            <pc:sldMk cId="4294569672" sldId="1753"/>
            <ac:spMk id="10" creationId="{97519237-B1CB-C736-1631-79D5F6272BB5}"/>
          </ac:spMkLst>
        </pc:spChg>
      </pc:sldChg>
      <pc:sldChg chg="addSp modSp add mod">
        <pc:chgData name="Daniel Khashabi" userId="62390808-c838-45e6-be59-d6fd0d208bc8" providerId="ADAL" clId="{DBE0F76A-AFEE-AC44-BA32-16BF03539868}" dt="2023-02-16T13:49:58.158" v="7760"/>
        <pc:sldMkLst>
          <pc:docMk/>
          <pc:sldMk cId="718983126" sldId="1754"/>
        </pc:sldMkLst>
        <pc:spChg chg="mod">
          <ac:chgData name="Daniel Khashabi" userId="62390808-c838-45e6-be59-d6fd0d208bc8" providerId="ADAL" clId="{DBE0F76A-AFEE-AC44-BA32-16BF03539868}" dt="2023-02-16T13:49:58.158" v="7760"/>
          <ac:spMkLst>
            <pc:docMk/>
            <pc:sldMk cId="718983126" sldId="1754"/>
            <ac:spMk id="3" creationId="{9B2446C0-667A-570C-971C-CAEF71DA2C6D}"/>
          </ac:spMkLst>
        </pc:spChg>
        <pc:spChg chg="mod">
          <ac:chgData name="Daniel Khashabi" userId="62390808-c838-45e6-be59-d6fd0d208bc8" providerId="ADAL" clId="{DBE0F76A-AFEE-AC44-BA32-16BF03539868}" dt="2023-02-16T13:49:58.158" v="7760"/>
          <ac:spMkLst>
            <pc:docMk/>
            <pc:sldMk cId="718983126" sldId="1754"/>
            <ac:spMk id="5" creationId="{8BB09BED-90B6-DC1C-7755-9F2E15D2A2AD}"/>
          </ac:spMkLst>
        </pc:spChg>
        <pc:spChg chg="mod">
          <ac:chgData name="Daniel Khashabi" userId="62390808-c838-45e6-be59-d6fd0d208bc8" providerId="ADAL" clId="{DBE0F76A-AFEE-AC44-BA32-16BF03539868}" dt="2023-02-16T13:49:58.158" v="7760"/>
          <ac:spMkLst>
            <pc:docMk/>
            <pc:sldMk cId="718983126" sldId="1754"/>
            <ac:spMk id="6" creationId="{37670C38-BC7D-E2B3-3070-91B5634D1D4B}"/>
          </ac:spMkLst>
        </pc:spChg>
        <pc:spChg chg="mod">
          <ac:chgData name="Daniel Khashabi" userId="62390808-c838-45e6-be59-d6fd0d208bc8" providerId="ADAL" clId="{DBE0F76A-AFEE-AC44-BA32-16BF03539868}" dt="2023-02-16T13:49:58.158" v="7760"/>
          <ac:spMkLst>
            <pc:docMk/>
            <pc:sldMk cId="718983126" sldId="1754"/>
            <ac:spMk id="7" creationId="{53A13E40-8B69-9A09-1B9E-83C67970A460}"/>
          </ac:spMkLst>
        </pc:spChg>
        <pc:spChg chg="mod">
          <ac:chgData name="Daniel Khashabi" userId="62390808-c838-45e6-be59-d6fd0d208bc8" providerId="ADAL" clId="{DBE0F76A-AFEE-AC44-BA32-16BF03539868}" dt="2023-02-16T13:49:58.158" v="7760"/>
          <ac:spMkLst>
            <pc:docMk/>
            <pc:sldMk cId="718983126" sldId="1754"/>
            <ac:spMk id="8" creationId="{37694F98-078D-D08B-3962-0EEF8810F732}"/>
          </ac:spMkLst>
        </pc:spChg>
        <pc:spChg chg="add mod">
          <ac:chgData name="Daniel Khashabi" userId="62390808-c838-45e6-be59-d6fd0d208bc8" providerId="ADAL" clId="{DBE0F76A-AFEE-AC44-BA32-16BF03539868}" dt="2023-02-16T13:49:58.158" v="7760"/>
          <ac:spMkLst>
            <pc:docMk/>
            <pc:sldMk cId="718983126" sldId="1754"/>
            <ac:spMk id="9" creationId="{C32E3F67-74CD-8BF4-2FB2-C514B977C410}"/>
          </ac:spMkLst>
        </pc:spChg>
        <pc:spChg chg="mod">
          <ac:chgData name="Daniel Khashabi" userId="62390808-c838-45e6-be59-d6fd0d208bc8" providerId="ADAL" clId="{DBE0F76A-AFEE-AC44-BA32-16BF03539868}" dt="2023-02-16T13:49:58.158" v="7760"/>
          <ac:spMkLst>
            <pc:docMk/>
            <pc:sldMk cId="718983126" sldId="1754"/>
            <ac:spMk id="10" creationId="{97519237-B1CB-C736-1631-79D5F6272BB5}"/>
          </ac:spMkLst>
        </pc:spChg>
      </pc:sldChg>
      <pc:sldChg chg="add del">
        <pc:chgData name="Daniel Khashabi" userId="62390808-c838-45e6-be59-d6fd0d208bc8" providerId="ADAL" clId="{DBE0F76A-AFEE-AC44-BA32-16BF03539868}" dt="2023-02-13T14:36:42.434" v="4573"/>
        <pc:sldMkLst>
          <pc:docMk/>
          <pc:sldMk cId="4230947147" sldId="1754"/>
        </pc:sldMkLst>
      </pc:sldChg>
      <pc:sldChg chg="add del">
        <pc:chgData name="Daniel Khashabi" userId="62390808-c838-45e6-be59-d6fd0d208bc8" providerId="ADAL" clId="{DBE0F76A-AFEE-AC44-BA32-16BF03539868}" dt="2023-02-13T14:37:31.347" v="4578"/>
        <pc:sldMkLst>
          <pc:docMk/>
          <pc:sldMk cId="165499216" sldId="1755"/>
        </pc:sldMkLst>
      </pc:sldChg>
      <pc:sldChg chg="addSp delSp modSp add mod">
        <pc:chgData name="Daniel Khashabi" userId="62390808-c838-45e6-be59-d6fd0d208bc8" providerId="ADAL" clId="{DBE0F76A-AFEE-AC44-BA32-16BF03539868}" dt="2023-02-16T13:49:58.158" v="7760"/>
        <pc:sldMkLst>
          <pc:docMk/>
          <pc:sldMk cId="3186024277" sldId="1755"/>
        </pc:sldMkLst>
        <pc:spChg chg="add mod">
          <ac:chgData name="Daniel Khashabi" userId="62390808-c838-45e6-be59-d6fd0d208bc8" providerId="ADAL" clId="{DBE0F76A-AFEE-AC44-BA32-16BF03539868}" dt="2023-02-16T13:49:58.158" v="7760"/>
          <ac:spMkLst>
            <pc:docMk/>
            <pc:sldMk cId="3186024277" sldId="1755"/>
            <ac:spMk id="3" creationId="{B669CA03-968A-F066-A2A9-DE1B89ACC010}"/>
          </ac:spMkLst>
        </pc:spChg>
        <pc:spChg chg="mod">
          <ac:chgData name="Daniel Khashabi" userId="62390808-c838-45e6-be59-d6fd0d208bc8" providerId="ADAL" clId="{DBE0F76A-AFEE-AC44-BA32-16BF03539868}" dt="2023-02-16T13:49:58.158" v="7760"/>
          <ac:spMkLst>
            <pc:docMk/>
            <pc:sldMk cId="3186024277" sldId="1755"/>
            <ac:spMk id="6" creationId="{37670C38-BC7D-E2B3-3070-91B5634D1D4B}"/>
          </ac:spMkLst>
        </pc:spChg>
        <pc:spChg chg="mod">
          <ac:chgData name="Daniel Khashabi" userId="62390808-c838-45e6-be59-d6fd0d208bc8" providerId="ADAL" clId="{DBE0F76A-AFEE-AC44-BA32-16BF03539868}" dt="2023-02-16T13:49:58.158" v="7760"/>
          <ac:spMkLst>
            <pc:docMk/>
            <pc:sldMk cId="3186024277" sldId="1755"/>
            <ac:spMk id="7" creationId="{53A13E40-8B69-9A09-1B9E-83C67970A460}"/>
          </ac:spMkLst>
        </pc:spChg>
        <pc:spChg chg="mod">
          <ac:chgData name="Daniel Khashabi" userId="62390808-c838-45e6-be59-d6fd0d208bc8" providerId="ADAL" clId="{DBE0F76A-AFEE-AC44-BA32-16BF03539868}" dt="2023-02-16T13:49:58.158" v="7760"/>
          <ac:spMkLst>
            <pc:docMk/>
            <pc:sldMk cId="3186024277" sldId="1755"/>
            <ac:spMk id="8" creationId="{2C9D85E3-DC57-46C2-262E-3E5C6331651B}"/>
          </ac:spMkLst>
        </pc:spChg>
        <pc:spChg chg="mod">
          <ac:chgData name="Daniel Khashabi" userId="62390808-c838-45e6-be59-d6fd0d208bc8" providerId="ADAL" clId="{DBE0F76A-AFEE-AC44-BA32-16BF03539868}" dt="2023-02-16T13:49:58.158" v="7760"/>
          <ac:spMkLst>
            <pc:docMk/>
            <pc:sldMk cId="3186024277" sldId="1755"/>
            <ac:spMk id="9" creationId="{3539EE90-1153-4205-0599-61113E87AB54}"/>
          </ac:spMkLst>
        </pc:spChg>
        <pc:spChg chg="mod">
          <ac:chgData name="Daniel Khashabi" userId="62390808-c838-45e6-be59-d6fd0d208bc8" providerId="ADAL" clId="{DBE0F76A-AFEE-AC44-BA32-16BF03539868}" dt="2023-02-16T13:49:58.158" v="7760"/>
          <ac:spMkLst>
            <pc:docMk/>
            <pc:sldMk cId="3186024277" sldId="1755"/>
            <ac:spMk id="10" creationId="{97519237-B1CB-C736-1631-79D5F6272BB5}"/>
          </ac:spMkLst>
        </pc:spChg>
        <pc:spChg chg="del">
          <ac:chgData name="Daniel Khashabi" userId="62390808-c838-45e6-be59-d6fd0d208bc8" providerId="ADAL" clId="{DBE0F76A-AFEE-AC44-BA32-16BF03539868}" dt="2023-02-13T14:40:04.536" v="4597" actId="478"/>
          <ac:spMkLst>
            <pc:docMk/>
            <pc:sldMk cId="3186024277" sldId="1755"/>
            <ac:spMk id="11" creationId="{CC4B7B88-6928-3B78-D289-558D52B6B66F}"/>
          </ac:spMkLst>
        </pc:spChg>
      </pc:sldChg>
      <pc:sldChg chg="addSp delSp modSp add mod">
        <pc:chgData name="Daniel Khashabi" userId="62390808-c838-45e6-be59-d6fd0d208bc8" providerId="ADAL" clId="{DBE0F76A-AFEE-AC44-BA32-16BF03539868}" dt="2023-02-16T13:49:58.158" v="7760"/>
        <pc:sldMkLst>
          <pc:docMk/>
          <pc:sldMk cId="1152962987" sldId="1756"/>
        </pc:sldMkLst>
        <pc:spChg chg="add del mod">
          <ac:chgData name="Daniel Khashabi" userId="62390808-c838-45e6-be59-d6fd0d208bc8" providerId="ADAL" clId="{DBE0F76A-AFEE-AC44-BA32-16BF03539868}" dt="2023-02-13T14:40:22.720" v="4601"/>
          <ac:spMkLst>
            <pc:docMk/>
            <pc:sldMk cId="1152962987" sldId="1756"/>
            <ac:spMk id="3" creationId="{1A745611-6F9A-FB9D-ED3F-D2762C05904A}"/>
          </ac:spMkLst>
        </pc:spChg>
        <pc:spChg chg="add mod">
          <ac:chgData name="Daniel Khashabi" userId="62390808-c838-45e6-be59-d6fd0d208bc8" providerId="ADAL" clId="{DBE0F76A-AFEE-AC44-BA32-16BF03539868}" dt="2023-02-16T13:49:58.158" v="7760"/>
          <ac:spMkLst>
            <pc:docMk/>
            <pc:sldMk cId="1152962987" sldId="1756"/>
            <ac:spMk id="5" creationId="{4EB4E595-7A05-6D9E-CA21-E3E18646D0F5}"/>
          </ac:spMkLst>
        </pc:spChg>
        <pc:spChg chg="mod">
          <ac:chgData name="Daniel Khashabi" userId="62390808-c838-45e6-be59-d6fd0d208bc8" providerId="ADAL" clId="{DBE0F76A-AFEE-AC44-BA32-16BF03539868}" dt="2023-02-16T13:49:58.158" v="7760"/>
          <ac:spMkLst>
            <pc:docMk/>
            <pc:sldMk cId="1152962987" sldId="1756"/>
            <ac:spMk id="6" creationId="{37670C38-BC7D-E2B3-3070-91B5634D1D4B}"/>
          </ac:spMkLst>
        </pc:spChg>
        <pc:spChg chg="mod">
          <ac:chgData name="Daniel Khashabi" userId="62390808-c838-45e6-be59-d6fd0d208bc8" providerId="ADAL" clId="{DBE0F76A-AFEE-AC44-BA32-16BF03539868}" dt="2023-02-16T13:49:58.158" v="7760"/>
          <ac:spMkLst>
            <pc:docMk/>
            <pc:sldMk cId="1152962987" sldId="1756"/>
            <ac:spMk id="7" creationId="{53A13E40-8B69-9A09-1B9E-83C67970A460}"/>
          </ac:spMkLst>
        </pc:spChg>
        <pc:spChg chg="mod">
          <ac:chgData name="Daniel Khashabi" userId="62390808-c838-45e6-be59-d6fd0d208bc8" providerId="ADAL" clId="{DBE0F76A-AFEE-AC44-BA32-16BF03539868}" dt="2023-02-16T13:49:58.158" v="7760"/>
          <ac:spMkLst>
            <pc:docMk/>
            <pc:sldMk cId="1152962987" sldId="1756"/>
            <ac:spMk id="8" creationId="{2C9D85E3-DC57-46C2-262E-3E5C6331651B}"/>
          </ac:spMkLst>
        </pc:spChg>
        <pc:spChg chg="mod">
          <ac:chgData name="Daniel Khashabi" userId="62390808-c838-45e6-be59-d6fd0d208bc8" providerId="ADAL" clId="{DBE0F76A-AFEE-AC44-BA32-16BF03539868}" dt="2023-02-16T13:49:58.158" v="7760"/>
          <ac:spMkLst>
            <pc:docMk/>
            <pc:sldMk cId="1152962987" sldId="1756"/>
            <ac:spMk id="9" creationId="{3539EE90-1153-4205-0599-61113E87AB54}"/>
          </ac:spMkLst>
        </pc:spChg>
        <pc:spChg chg="mod">
          <ac:chgData name="Daniel Khashabi" userId="62390808-c838-45e6-be59-d6fd0d208bc8" providerId="ADAL" clId="{DBE0F76A-AFEE-AC44-BA32-16BF03539868}" dt="2023-02-16T13:49:58.158" v="7760"/>
          <ac:spMkLst>
            <pc:docMk/>
            <pc:sldMk cId="1152962987" sldId="1756"/>
            <ac:spMk id="10" creationId="{97519237-B1CB-C736-1631-79D5F6272BB5}"/>
          </ac:spMkLst>
        </pc:spChg>
        <pc:spChg chg="mod">
          <ac:chgData name="Daniel Khashabi" userId="62390808-c838-45e6-be59-d6fd0d208bc8" providerId="ADAL" clId="{DBE0F76A-AFEE-AC44-BA32-16BF03539868}" dt="2023-02-16T13:49:58.158" v="7760"/>
          <ac:spMkLst>
            <pc:docMk/>
            <pc:sldMk cId="1152962987" sldId="1756"/>
            <ac:spMk id="11" creationId="{CC4B7B88-6928-3B78-D289-558D52B6B66F}"/>
          </ac:spMkLst>
        </pc:spChg>
      </pc:sldChg>
      <pc:sldChg chg="add del">
        <pc:chgData name="Daniel Khashabi" userId="62390808-c838-45e6-be59-d6fd0d208bc8" providerId="ADAL" clId="{DBE0F76A-AFEE-AC44-BA32-16BF03539868}" dt="2023-02-13T14:39:09.293" v="4594" actId="2696"/>
        <pc:sldMkLst>
          <pc:docMk/>
          <pc:sldMk cId="3128587463" sldId="1756"/>
        </pc:sldMkLst>
      </pc:sldChg>
      <pc:sldChg chg="addSp delSp modSp add mod">
        <pc:chgData name="Daniel Khashabi" userId="62390808-c838-45e6-be59-d6fd0d208bc8" providerId="ADAL" clId="{DBE0F76A-AFEE-AC44-BA32-16BF03539868}" dt="2023-02-16T13:49:58.158" v="7760"/>
        <pc:sldMkLst>
          <pc:docMk/>
          <pc:sldMk cId="3469547199" sldId="1757"/>
        </pc:sldMkLst>
        <pc:spChg chg="add del mod">
          <ac:chgData name="Daniel Khashabi" userId="62390808-c838-45e6-be59-d6fd0d208bc8" providerId="ADAL" clId="{DBE0F76A-AFEE-AC44-BA32-16BF03539868}" dt="2023-02-13T14:42:30.919" v="4646"/>
          <ac:spMkLst>
            <pc:docMk/>
            <pc:sldMk cId="3469547199" sldId="1757"/>
            <ac:spMk id="3" creationId="{BE4B0F4D-0D9D-47FF-771E-C48F5C4052E5}"/>
          </ac:spMkLst>
        </pc:spChg>
        <pc:spChg chg="add mod">
          <ac:chgData name="Daniel Khashabi" userId="62390808-c838-45e6-be59-d6fd0d208bc8" providerId="ADAL" clId="{DBE0F76A-AFEE-AC44-BA32-16BF03539868}" dt="2023-02-16T13:49:58.158" v="7760"/>
          <ac:spMkLst>
            <pc:docMk/>
            <pc:sldMk cId="3469547199" sldId="1757"/>
            <ac:spMk id="5" creationId="{2E3451C1-1F72-1BA3-F24A-C7FAD0001F0A}"/>
          </ac:spMkLst>
        </pc:spChg>
        <pc:spChg chg="mod">
          <ac:chgData name="Daniel Khashabi" userId="62390808-c838-45e6-be59-d6fd0d208bc8" providerId="ADAL" clId="{DBE0F76A-AFEE-AC44-BA32-16BF03539868}" dt="2023-02-16T13:49:58.158" v="7760"/>
          <ac:spMkLst>
            <pc:docMk/>
            <pc:sldMk cId="3469547199" sldId="1757"/>
            <ac:spMk id="6" creationId="{37670C38-BC7D-E2B3-3070-91B5634D1D4B}"/>
          </ac:spMkLst>
        </pc:spChg>
        <pc:spChg chg="mod">
          <ac:chgData name="Daniel Khashabi" userId="62390808-c838-45e6-be59-d6fd0d208bc8" providerId="ADAL" clId="{DBE0F76A-AFEE-AC44-BA32-16BF03539868}" dt="2023-02-16T13:49:58.158" v="7760"/>
          <ac:spMkLst>
            <pc:docMk/>
            <pc:sldMk cId="3469547199" sldId="1757"/>
            <ac:spMk id="7" creationId="{53A13E40-8B69-9A09-1B9E-83C67970A460}"/>
          </ac:spMkLst>
        </pc:spChg>
        <pc:spChg chg="mod">
          <ac:chgData name="Daniel Khashabi" userId="62390808-c838-45e6-be59-d6fd0d208bc8" providerId="ADAL" clId="{DBE0F76A-AFEE-AC44-BA32-16BF03539868}" dt="2023-02-16T13:49:58.158" v="7760"/>
          <ac:spMkLst>
            <pc:docMk/>
            <pc:sldMk cId="3469547199" sldId="1757"/>
            <ac:spMk id="8" creationId="{2C9D85E3-DC57-46C2-262E-3E5C6331651B}"/>
          </ac:spMkLst>
        </pc:spChg>
        <pc:spChg chg="mod">
          <ac:chgData name="Daniel Khashabi" userId="62390808-c838-45e6-be59-d6fd0d208bc8" providerId="ADAL" clId="{DBE0F76A-AFEE-AC44-BA32-16BF03539868}" dt="2023-02-16T13:49:58.158" v="7760"/>
          <ac:spMkLst>
            <pc:docMk/>
            <pc:sldMk cId="3469547199" sldId="1757"/>
            <ac:spMk id="9" creationId="{3539EE90-1153-4205-0599-61113E87AB54}"/>
          </ac:spMkLst>
        </pc:spChg>
        <pc:spChg chg="mod">
          <ac:chgData name="Daniel Khashabi" userId="62390808-c838-45e6-be59-d6fd0d208bc8" providerId="ADAL" clId="{DBE0F76A-AFEE-AC44-BA32-16BF03539868}" dt="2023-02-16T13:49:58.158" v="7760"/>
          <ac:spMkLst>
            <pc:docMk/>
            <pc:sldMk cId="3469547199" sldId="1757"/>
            <ac:spMk id="10" creationId="{97519237-B1CB-C736-1631-79D5F6272BB5}"/>
          </ac:spMkLst>
        </pc:spChg>
        <pc:spChg chg="del">
          <ac:chgData name="Daniel Khashabi" userId="62390808-c838-45e6-be59-d6fd0d208bc8" providerId="ADAL" clId="{DBE0F76A-AFEE-AC44-BA32-16BF03539868}" dt="2023-02-13T14:41:56.328" v="4633" actId="478"/>
          <ac:spMkLst>
            <pc:docMk/>
            <pc:sldMk cId="3469547199" sldId="1757"/>
            <ac:spMk id="11" creationId="{CC4B7B88-6928-3B78-D289-558D52B6B66F}"/>
          </ac:spMkLst>
        </pc:spChg>
      </pc:sldChg>
      <pc:sldChg chg="addSp modSp add mod">
        <pc:chgData name="Daniel Khashabi" userId="62390808-c838-45e6-be59-d6fd0d208bc8" providerId="ADAL" clId="{DBE0F76A-AFEE-AC44-BA32-16BF03539868}" dt="2023-02-16T13:49:58.158" v="7760"/>
        <pc:sldMkLst>
          <pc:docMk/>
          <pc:sldMk cId="3114086732" sldId="1758"/>
        </pc:sldMkLst>
        <pc:spChg chg="add mod">
          <ac:chgData name="Daniel Khashabi" userId="62390808-c838-45e6-be59-d6fd0d208bc8" providerId="ADAL" clId="{DBE0F76A-AFEE-AC44-BA32-16BF03539868}" dt="2023-02-16T13:49:58.158" v="7760"/>
          <ac:spMkLst>
            <pc:docMk/>
            <pc:sldMk cId="3114086732" sldId="1758"/>
            <ac:spMk id="3" creationId="{0FDD42A4-3DBD-AF87-B35C-BF6B9C656F47}"/>
          </ac:spMkLst>
        </pc:spChg>
        <pc:spChg chg="mod">
          <ac:chgData name="Daniel Khashabi" userId="62390808-c838-45e6-be59-d6fd0d208bc8" providerId="ADAL" clId="{DBE0F76A-AFEE-AC44-BA32-16BF03539868}" dt="2023-02-16T13:49:58.158" v="7760"/>
          <ac:spMkLst>
            <pc:docMk/>
            <pc:sldMk cId="3114086732" sldId="1758"/>
            <ac:spMk id="6" creationId="{37670C38-BC7D-E2B3-3070-91B5634D1D4B}"/>
          </ac:spMkLst>
        </pc:spChg>
        <pc:spChg chg="mod">
          <ac:chgData name="Daniel Khashabi" userId="62390808-c838-45e6-be59-d6fd0d208bc8" providerId="ADAL" clId="{DBE0F76A-AFEE-AC44-BA32-16BF03539868}" dt="2023-02-16T13:49:58.158" v="7760"/>
          <ac:spMkLst>
            <pc:docMk/>
            <pc:sldMk cId="3114086732" sldId="1758"/>
            <ac:spMk id="7" creationId="{53A13E40-8B69-9A09-1B9E-83C67970A460}"/>
          </ac:spMkLst>
        </pc:spChg>
        <pc:spChg chg="mod">
          <ac:chgData name="Daniel Khashabi" userId="62390808-c838-45e6-be59-d6fd0d208bc8" providerId="ADAL" clId="{DBE0F76A-AFEE-AC44-BA32-16BF03539868}" dt="2023-02-16T13:49:58.158" v="7760"/>
          <ac:spMkLst>
            <pc:docMk/>
            <pc:sldMk cId="3114086732" sldId="1758"/>
            <ac:spMk id="8" creationId="{2C9D85E3-DC57-46C2-262E-3E5C6331651B}"/>
          </ac:spMkLst>
        </pc:spChg>
        <pc:spChg chg="mod">
          <ac:chgData name="Daniel Khashabi" userId="62390808-c838-45e6-be59-d6fd0d208bc8" providerId="ADAL" clId="{DBE0F76A-AFEE-AC44-BA32-16BF03539868}" dt="2023-02-16T13:49:58.158" v="7760"/>
          <ac:spMkLst>
            <pc:docMk/>
            <pc:sldMk cId="3114086732" sldId="1758"/>
            <ac:spMk id="9" creationId="{3539EE90-1153-4205-0599-61113E87AB54}"/>
          </ac:spMkLst>
        </pc:spChg>
        <pc:spChg chg="mod">
          <ac:chgData name="Daniel Khashabi" userId="62390808-c838-45e6-be59-d6fd0d208bc8" providerId="ADAL" clId="{DBE0F76A-AFEE-AC44-BA32-16BF03539868}" dt="2023-02-16T13:49:58.158" v="7760"/>
          <ac:spMkLst>
            <pc:docMk/>
            <pc:sldMk cId="3114086732" sldId="1758"/>
            <ac:spMk id="10" creationId="{97519237-B1CB-C736-1631-79D5F6272BB5}"/>
          </ac:spMkLst>
        </pc:spChg>
        <pc:spChg chg="mod">
          <ac:chgData name="Daniel Khashabi" userId="62390808-c838-45e6-be59-d6fd0d208bc8" providerId="ADAL" clId="{DBE0F76A-AFEE-AC44-BA32-16BF03539868}" dt="2023-02-16T13:49:58.158" v="7760"/>
          <ac:spMkLst>
            <pc:docMk/>
            <pc:sldMk cId="3114086732" sldId="1758"/>
            <ac:spMk id="11" creationId="{CC4B7B88-6928-3B78-D289-558D52B6B66F}"/>
          </ac:spMkLst>
        </pc:spChg>
      </pc:sldChg>
      <pc:sldChg chg="addSp modSp new mod">
        <pc:chgData name="Daniel Khashabi" userId="62390808-c838-45e6-be59-d6fd0d208bc8" providerId="ADAL" clId="{DBE0F76A-AFEE-AC44-BA32-16BF03539868}" dt="2023-02-13T15:28:46.801" v="5549" actId="20577"/>
        <pc:sldMkLst>
          <pc:docMk/>
          <pc:sldMk cId="3712967070" sldId="1759"/>
        </pc:sldMkLst>
        <pc:spChg chg="mod">
          <ac:chgData name="Daniel Khashabi" userId="62390808-c838-45e6-be59-d6fd0d208bc8" providerId="ADAL" clId="{DBE0F76A-AFEE-AC44-BA32-16BF03539868}" dt="2023-02-13T15:23:36.669" v="5230" actId="20577"/>
          <ac:spMkLst>
            <pc:docMk/>
            <pc:sldMk cId="3712967070" sldId="1759"/>
            <ac:spMk id="2" creationId="{33A473CC-22EB-00A8-AB85-298F839B57F1}"/>
          </ac:spMkLst>
        </pc:spChg>
        <pc:spChg chg="mod">
          <ac:chgData name="Daniel Khashabi" userId="62390808-c838-45e6-be59-d6fd0d208bc8" providerId="ADAL" clId="{DBE0F76A-AFEE-AC44-BA32-16BF03539868}" dt="2023-02-13T15:28:46.801" v="5549" actId="20577"/>
          <ac:spMkLst>
            <pc:docMk/>
            <pc:sldMk cId="3712967070" sldId="1759"/>
            <ac:spMk id="3" creationId="{5F82D4AE-E152-D2AC-A0BB-01FFD09197FE}"/>
          </ac:spMkLst>
        </pc:spChg>
        <pc:graphicFrameChg chg="add mod modGraphic">
          <ac:chgData name="Daniel Khashabi" userId="62390808-c838-45e6-be59-d6fd0d208bc8" providerId="ADAL" clId="{DBE0F76A-AFEE-AC44-BA32-16BF03539868}" dt="2023-02-13T15:28:09.432" v="5499" actId="207"/>
          <ac:graphicFrameMkLst>
            <pc:docMk/>
            <pc:sldMk cId="3712967070" sldId="1759"/>
            <ac:graphicFrameMk id="4" creationId="{F8BB0C3E-25AF-3322-6E42-5D872660A84A}"/>
          </ac:graphicFrameMkLst>
        </pc:graphicFrameChg>
      </pc:sldChg>
      <pc:sldChg chg="modSp add mod">
        <pc:chgData name="Daniel Khashabi" userId="62390808-c838-45e6-be59-d6fd0d208bc8" providerId="ADAL" clId="{DBE0F76A-AFEE-AC44-BA32-16BF03539868}" dt="2023-02-13T15:33:33.026" v="5764" actId="20577"/>
        <pc:sldMkLst>
          <pc:docMk/>
          <pc:sldMk cId="2914398177" sldId="1760"/>
        </pc:sldMkLst>
        <pc:spChg chg="mod">
          <ac:chgData name="Daniel Khashabi" userId="62390808-c838-45e6-be59-d6fd0d208bc8" providerId="ADAL" clId="{DBE0F76A-AFEE-AC44-BA32-16BF03539868}" dt="2023-02-13T15:33:33.026" v="5764" actId="20577"/>
          <ac:spMkLst>
            <pc:docMk/>
            <pc:sldMk cId="2914398177" sldId="1760"/>
            <ac:spMk id="3" creationId="{5F82D4AE-E152-D2AC-A0BB-01FFD09197FE}"/>
          </ac:spMkLst>
        </pc:spChg>
        <pc:graphicFrameChg chg="mod">
          <ac:chgData name="Daniel Khashabi" userId="62390808-c838-45e6-be59-d6fd0d208bc8" providerId="ADAL" clId="{DBE0F76A-AFEE-AC44-BA32-16BF03539868}" dt="2023-02-13T15:29:40.529" v="5552" actId="207"/>
          <ac:graphicFrameMkLst>
            <pc:docMk/>
            <pc:sldMk cId="2914398177" sldId="1760"/>
            <ac:graphicFrameMk id="4" creationId="{F8BB0C3E-25AF-3322-6E42-5D872660A84A}"/>
          </ac:graphicFrameMkLst>
        </pc:graphicFrameChg>
      </pc:sldChg>
      <pc:sldChg chg="modSp add mod">
        <pc:chgData name="Daniel Khashabi" userId="62390808-c838-45e6-be59-d6fd0d208bc8" providerId="ADAL" clId="{DBE0F76A-AFEE-AC44-BA32-16BF03539868}" dt="2023-02-16T13:55:58.471" v="7863" actId="20577"/>
        <pc:sldMkLst>
          <pc:docMk/>
          <pc:sldMk cId="3904265835" sldId="1761"/>
        </pc:sldMkLst>
        <pc:spChg chg="mod">
          <ac:chgData name="Daniel Khashabi" userId="62390808-c838-45e6-be59-d6fd0d208bc8" providerId="ADAL" clId="{DBE0F76A-AFEE-AC44-BA32-16BF03539868}" dt="2023-02-16T13:55:58.471" v="7863" actId="20577"/>
          <ac:spMkLst>
            <pc:docMk/>
            <pc:sldMk cId="3904265835" sldId="1761"/>
            <ac:spMk id="3" creationId="{5F82D4AE-E152-D2AC-A0BB-01FFD09197FE}"/>
          </ac:spMkLst>
        </pc:spChg>
        <pc:graphicFrameChg chg="mod">
          <ac:chgData name="Daniel Khashabi" userId="62390808-c838-45e6-be59-d6fd0d208bc8" providerId="ADAL" clId="{DBE0F76A-AFEE-AC44-BA32-16BF03539868}" dt="2023-02-13T15:30:42.099" v="5672" actId="207"/>
          <ac:graphicFrameMkLst>
            <pc:docMk/>
            <pc:sldMk cId="3904265835" sldId="1761"/>
            <ac:graphicFrameMk id="4" creationId="{F8BB0C3E-25AF-3322-6E42-5D872660A84A}"/>
          </ac:graphicFrameMkLst>
        </pc:graphicFrameChg>
      </pc:sldChg>
      <pc:sldChg chg="modSp add mod">
        <pc:chgData name="Daniel Khashabi" userId="62390808-c838-45e6-be59-d6fd0d208bc8" providerId="ADAL" clId="{DBE0F76A-AFEE-AC44-BA32-16BF03539868}" dt="2023-02-13T15:31:10.004" v="5736" actId="20577"/>
        <pc:sldMkLst>
          <pc:docMk/>
          <pc:sldMk cId="2804678928" sldId="1762"/>
        </pc:sldMkLst>
        <pc:spChg chg="mod">
          <ac:chgData name="Daniel Khashabi" userId="62390808-c838-45e6-be59-d6fd0d208bc8" providerId="ADAL" clId="{DBE0F76A-AFEE-AC44-BA32-16BF03539868}" dt="2023-02-13T15:31:10.004" v="5736" actId="20577"/>
          <ac:spMkLst>
            <pc:docMk/>
            <pc:sldMk cId="2804678928" sldId="1762"/>
            <ac:spMk id="3" creationId="{5F82D4AE-E152-D2AC-A0BB-01FFD09197FE}"/>
          </ac:spMkLst>
        </pc:spChg>
        <pc:graphicFrameChg chg="mod">
          <ac:chgData name="Daniel Khashabi" userId="62390808-c838-45e6-be59-d6fd0d208bc8" providerId="ADAL" clId="{DBE0F76A-AFEE-AC44-BA32-16BF03539868}" dt="2023-02-13T15:30:48.468" v="5673" actId="207"/>
          <ac:graphicFrameMkLst>
            <pc:docMk/>
            <pc:sldMk cId="2804678928" sldId="1762"/>
            <ac:graphicFrameMk id="4" creationId="{F8BB0C3E-25AF-3322-6E42-5D872660A84A}"/>
          </ac:graphicFrameMkLst>
        </pc:graphicFrameChg>
      </pc:sldChg>
      <pc:sldChg chg="addSp delSp modSp add mod">
        <pc:chgData name="Daniel Khashabi" userId="62390808-c838-45e6-be59-d6fd0d208bc8" providerId="ADAL" clId="{DBE0F76A-AFEE-AC44-BA32-16BF03539868}" dt="2023-02-16T13:49:58.158" v="7760"/>
        <pc:sldMkLst>
          <pc:docMk/>
          <pc:sldMk cId="3172074021" sldId="1763"/>
        </pc:sldMkLst>
        <pc:spChg chg="mod">
          <ac:chgData name="Daniel Khashabi" userId="62390808-c838-45e6-be59-d6fd0d208bc8" providerId="ADAL" clId="{DBE0F76A-AFEE-AC44-BA32-16BF03539868}" dt="2023-02-13T15:38:07.038" v="5773" actId="20577"/>
          <ac:spMkLst>
            <pc:docMk/>
            <pc:sldMk cId="3172074021" sldId="1763"/>
            <ac:spMk id="2" creationId="{7E069214-9F69-B349-ECA4-C0BF94E75979}"/>
          </ac:spMkLst>
        </pc:spChg>
        <pc:spChg chg="mod">
          <ac:chgData name="Daniel Khashabi" userId="62390808-c838-45e6-be59-d6fd0d208bc8" providerId="ADAL" clId="{DBE0F76A-AFEE-AC44-BA32-16BF03539868}" dt="2023-02-13T15:38:12.002" v="5775" actId="20577"/>
          <ac:spMkLst>
            <pc:docMk/>
            <pc:sldMk cId="3172074021" sldId="1763"/>
            <ac:spMk id="3" creationId="{5D666EF8-2500-1519-CA95-E41A2240FB6B}"/>
          </ac:spMkLst>
        </pc:spChg>
        <pc:spChg chg="add del mod">
          <ac:chgData name="Daniel Khashabi" userId="62390808-c838-45e6-be59-d6fd0d208bc8" providerId="ADAL" clId="{DBE0F76A-AFEE-AC44-BA32-16BF03539868}" dt="2023-02-13T15:38:44.405" v="5786"/>
          <ac:spMkLst>
            <pc:docMk/>
            <pc:sldMk cId="3172074021" sldId="1763"/>
            <ac:spMk id="4" creationId="{F1442FC8-E9DB-98F4-DD52-173FF237EAB5}"/>
          </ac:spMkLst>
        </pc:spChg>
        <pc:spChg chg="mod">
          <ac:chgData name="Daniel Khashabi" userId="62390808-c838-45e6-be59-d6fd0d208bc8" providerId="ADAL" clId="{DBE0F76A-AFEE-AC44-BA32-16BF03539868}" dt="2023-02-16T13:49:58.158" v="7760"/>
          <ac:spMkLst>
            <pc:docMk/>
            <pc:sldMk cId="3172074021" sldId="1763"/>
            <ac:spMk id="6" creationId="{951F4825-C27C-6781-56A6-19B6681BC172}"/>
          </ac:spMkLst>
        </pc:spChg>
        <pc:spChg chg="add mod">
          <ac:chgData name="Daniel Khashabi" userId="62390808-c838-45e6-be59-d6fd0d208bc8" providerId="ADAL" clId="{DBE0F76A-AFEE-AC44-BA32-16BF03539868}" dt="2023-02-16T13:49:58.158" v="7760"/>
          <ac:spMkLst>
            <pc:docMk/>
            <pc:sldMk cId="3172074021" sldId="1763"/>
            <ac:spMk id="9" creationId="{769CDF7D-72E5-B57F-B728-BCEAE14BB11D}"/>
          </ac:spMkLst>
        </pc:spChg>
        <pc:picChg chg="add mod">
          <ac:chgData name="Daniel Khashabi" userId="62390808-c838-45e6-be59-d6fd0d208bc8" providerId="ADAL" clId="{DBE0F76A-AFEE-AC44-BA32-16BF03539868}" dt="2023-02-13T15:39:08.135" v="5810" actId="1036"/>
          <ac:picMkLst>
            <pc:docMk/>
            <pc:sldMk cId="3172074021" sldId="1763"/>
            <ac:picMk id="7" creationId="{7CF40E50-64AD-ADB1-CE15-9FEFA477D00E}"/>
          </ac:picMkLst>
        </pc:picChg>
      </pc:sldChg>
      <pc:sldChg chg="addSp modSp add mod">
        <pc:chgData name="Daniel Khashabi" userId="62390808-c838-45e6-be59-d6fd0d208bc8" providerId="ADAL" clId="{DBE0F76A-AFEE-AC44-BA32-16BF03539868}" dt="2023-02-16T13:49:58.158" v="7760"/>
        <pc:sldMkLst>
          <pc:docMk/>
          <pc:sldMk cId="3838804515" sldId="1764"/>
        </pc:sldMkLst>
        <pc:spChg chg="mod">
          <ac:chgData name="Daniel Khashabi" userId="62390808-c838-45e6-be59-d6fd0d208bc8" providerId="ADAL" clId="{DBE0F76A-AFEE-AC44-BA32-16BF03539868}" dt="2023-02-13T15:39:13.984" v="5813" actId="20577"/>
          <ac:spMkLst>
            <pc:docMk/>
            <pc:sldMk cId="3838804515" sldId="1764"/>
            <ac:spMk id="2" creationId="{7E069214-9F69-B349-ECA4-C0BF94E75979}"/>
          </ac:spMkLst>
        </pc:spChg>
        <pc:spChg chg="mod">
          <ac:chgData name="Daniel Khashabi" userId="62390808-c838-45e6-be59-d6fd0d208bc8" providerId="ADAL" clId="{DBE0F76A-AFEE-AC44-BA32-16BF03539868}" dt="2023-02-13T15:50:03.053" v="6056" actId="5793"/>
          <ac:spMkLst>
            <pc:docMk/>
            <pc:sldMk cId="3838804515" sldId="1764"/>
            <ac:spMk id="3" creationId="{5D666EF8-2500-1519-CA95-E41A2240FB6B}"/>
          </ac:spMkLst>
        </pc:spChg>
        <pc:spChg chg="add mod">
          <ac:chgData name="Daniel Khashabi" userId="62390808-c838-45e6-be59-d6fd0d208bc8" providerId="ADAL" clId="{DBE0F76A-AFEE-AC44-BA32-16BF03539868}" dt="2023-02-13T15:50:30.928" v="6077" actId="1035"/>
          <ac:spMkLst>
            <pc:docMk/>
            <pc:sldMk cId="3838804515" sldId="1764"/>
            <ac:spMk id="4" creationId="{6A2D4729-7E8B-E722-9100-AC935BA2345F}"/>
          </ac:spMkLst>
        </pc:spChg>
        <pc:spChg chg="mod">
          <ac:chgData name="Daniel Khashabi" userId="62390808-c838-45e6-be59-d6fd0d208bc8" providerId="ADAL" clId="{DBE0F76A-AFEE-AC44-BA32-16BF03539868}" dt="2023-02-16T13:49:58.158" v="7760"/>
          <ac:spMkLst>
            <pc:docMk/>
            <pc:sldMk cId="3838804515" sldId="1764"/>
            <ac:spMk id="6" creationId="{951F4825-C27C-6781-56A6-19B6681BC172}"/>
          </ac:spMkLst>
        </pc:spChg>
        <pc:picChg chg="add mod">
          <ac:chgData name="Daniel Khashabi" userId="62390808-c838-45e6-be59-d6fd0d208bc8" providerId="ADAL" clId="{DBE0F76A-AFEE-AC44-BA32-16BF03539868}" dt="2023-02-13T15:50:33.699" v="6087" actId="1036"/>
          <ac:picMkLst>
            <pc:docMk/>
            <pc:sldMk cId="3838804515" sldId="1764"/>
            <ac:picMk id="3074" creationId="{66FC9F9E-D7D1-3822-4B0F-17D2C3435C5C}"/>
          </ac:picMkLst>
        </pc:picChg>
        <pc:picChg chg="add mod">
          <ac:chgData name="Daniel Khashabi" userId="62390808-c838-45e6-be59-d6fd0d208bc8" providerId="ADAL" clId="{DBE0F76A-AFEE-AC44-BA32-16BF03539868}" dt="2023-02-13T15:50:28.907" v="6072" actId="1035"/>
          <ac:picMkLst>
            <pc:docMk/>
            <pc:sldMk cId="3838804515" sldId="1764"/>
            <ac:picMk id="3076" creationId="{957E887C-CAAC-3F04-3DA6-D13B2A71559E}"/>
          </ac:picMkLst>
        </pc:picChg>
      </pc:sldChg>
      <pc:sldChg chg="add del">
        <pc:chgData name="Daniel Khashabi" userId="62390808-c838-45e6-be59-d6fd0d208bc8" providerId="ADAL" clId="{DBE0F76A-AFEE-AC44-BA32-16BF03539868}" dt="2023-02-14T19:11:45.148" v="6323" actId="2696"/>
        <pc:sldMkLst>
          <pc:docMk/>
          <pc:sldMk cId="1873228826" sldId="1765"/>
        </pc:sldMkLst>
      </pc:sldChg>
      <pc:sldChg chg="modSp new del mod ord">
        <pc:chgData name="Daniel Khashabi" userId="62390808-c838-45e6-be59-d6fd0d208bc8" providerId="ADAL" clId="{DBE0F76A-AFEE-AC44-BA32-16BF03539868}" dt="2023-02-13T21:46:51.434" v="6112" actId="2696"/>
        <pc:sldMkLst>
          <pc:docMk/>
          <pc:sldMk cId="2021520531" sldId="1765"/>
        </pc:sldMkLst>
        <pc:spChg chg="mod">
          <ac:chgData name="Daniel Khashabi" userId="62390808-c838-45e6-be59-d6fd0d208bc8" providerId="ADAL" clId="{DBE0F76A-AFEE-AC44-BA32-16BF03539868}" dt="2023-02-13T21:46:47.777" v="6111" actId="20577"/>
          <ac:spMkLst>
            <pc:docMk/>
            <pc:sldMk cId="2021520531" sldId="1765"/>
            <ac:spMk id="2" creationId="{00A75D54-F0C4-5DCE-C9B7-14B1FFD64D92}"/>
          </ac:spMkLst>
        </pc:spChg>
      </pc:sldChg>
      <pc:sldChg chg="add">
        <pc:chgData name="Daniel Khashabi" userId="62390808-c838-45e6-be59-d6fd0d208bc8" providerId="ADAL" clId="{DBE0F76A-AFEE-AC44-BA32-16BF03539868}" dt="2023-02-16T03:41:16.628" v="6379"/>
        <pc:sldMkLst>
          <pc:docMk/>
          <pc:sldMk cId="3508587960" sldId="1765"/>
        </pc:sldMkLst>
      </pc:sldChg>
      <pc:sldChg chg="modSp add del mod">
        <pc:chgData name="Daniel Khashabi" userId="62390808-c838-45e6-be59-d6fd0d208bc8" providerId="ADAL" clId="{DBE0F76A-AFEE-AC44-BA32-16BF03539868}" dt="2023-02-16T03:40:58.149" v="6378" actId="2696"/>
        <pc:sldMkLst>
          <pc:docMk/>
          <pc:sldMk cId="3540721772" sldId="1765"/>
        </pc:sldMkLst>
        <pc:spChg chg="mod">
          <ac:chgData name="Daniel Khashabi" userId="62390808-c838-45e6-be59-d6fd0d208bc8" providerId="ADAL" clId="{DBE0F76A-AFEE-AC44-BA32-16BF03539868}" dt="2023-02-14T19:13:09.764" v="6361" actId="20577"/>
          <ac:spMkLst>
            <pc:docMk/>
            <pc:sldMk cId="3540721772" sldId="1765"/>
            <ac:spMk id="2" creationId="{EAA4E5AE-1C3E-2796-63F2-9096359501A8}"/>
          </ac:spMkLst>
        </pc:spChg>
      </pc:sldChg>
      <pc:sldChg chg="add del">
        <pc:chgData name="Daniel Khashabi" userId="62390808-c838-45e6-be59-d6fd0d208bc8" providerId="ADAL" clId="{DBE0F76A-AFEE-AC44-BA32-16BF03539868}" dt="2023-02-16T03:40:58.149" v="6378" actId="2696"/>
        <pc:sldMkLst>
          <pc:docMk/>
          <pc:sldMk cId="298251937" sldId="1766"/>
        </pc:sldMkLst>
      </pc:sldChg>
      <pc:sldChg chg="add del">
        <pc:chgData name="Daniel Khashabi" userId="62390808-c838-45e6-be59-d6fd0d208bc8" providerId="ADAL" clId="{DBE0F76A-AFEE-AC44-BA32-16BF03539868}" dt="2023-02-14T19:11:45.148" v="6323" actId="2696"/>
        <pc:sldMkLst>
          <pc:docMk/>
          <pc:sldMk cId="786862080" sldId="1766"/>
        </pc:sldMkLst>
      </pc:sldChg>
      <pc:sldChg chg="modSp add">
        <pc:chgData name="Daniel Khashabi" userId="62390808-c838-45e6-be59-d6fd0d208bc8" providerId="ADAL" clId="{DBE0F76A-AFEE-AC44-BA32-16BF03539868}" dt="2023-02-16T13:49:58.158" v="7760"/>
        <pc:sldMkLst>
          <pc:docMk/>
          <pc:sldMk cId="3158793800" sldId="1766"/>
        </pc:sldMkLst>
        <pc:spChg chg="mod">
          <ac:chgData name="Daniel Khashabi" userId="62390808-c838-45e6-be59-d6fd0d208bc8" providerId="ADAL" clId="{DBE0F76A-AFEE-AC44-BA32-16BF03539868}" dt="2023-02-16T13:49:58.158" v="7760"/>
          <ac:spMkLst>
            <pc:docMk/>
            <pc:sldMk cId="3158793800" sldId="1766"/>
            <ac:spMk id="6" creationId="{6EF0B10C-CA27-662F-075A-D1FE99B8412C}"/>
          </ac:spMkLst>
        </pc:spChg>
        <pc:spChg chg="mod">
          <ac:chgData name="Daniel Khashabi" userId="62390808-c838-45e6-be59-d6fd0d208bc8" providerId="ADAL" clId="{DBE0F76A-AFEE-AC44-BA32-16BF03539868}" dt="2023-02-16T13:49:58.158" v="7760"/>
          <ac:spMkLst>
            <pc:docMk/>
            <pc:sldMk cId="3158793800" sldId="1766"/>
            <ac:spMk id="7" creationId="{883B093C-E5AF-AF6E-1E13-16AE3C3A7A87}"/>
          </ac:spMkLst>
        </pc:spChg>
        <pc:spChg chg="mod">
          <ac:chgData name="Daniel Khashabi" userId="62390808-c838-45e6-be59-d6fd0d208bc8" providerId="ADAL" clId="{DBE0F76A-AFEE-AC44-BA32-16BF03539868}" dt="2023-02-16T13:49:58.158" v="7760"/>
          <ac:spMkLst>
            <pc:docMk/>
            <pc:sldMk cId="3158793800" sldId="1766"/>
            <ac:spMk id="11" creationId="{A22B5D4A-1349-4A91-3912-75EFC656579E}"/>
          </ac:spMkLst>
        </pc:spChg>
        <pc:spChg chg="mod">
          <ac:chgData name="Daniel Khashabi" userId="62390808-c838-45e6-be59-d6fd0d208bc8" providerId="ADAL" clId="{DBE0F76A-AFEE-AC44-BA32-16BF03539868}" dt="2023-02-16T13:49:58.158" v="7760"/>
          <ac:spMkLst>
            <pc:docMk/>
            <pc:sldMk cId="3158793800" sldId="1766"/>
            <ac:spMk id="14" creationId="{FB57AF13-1AE7-79C6-1E17-FEF5CA7A3BEB}"/>
          </ac:spMkLst>
        </pc:spChg>
        <pc:spChg chg="mod">
          <ac:chgData name="Daniel Khashabi" userId="62390808-c838-45e6-be59-d6fd0d208bc8" providerId="ADAL" clId="{DBE0F76A-AFEE-AC44-BA32-16BF03539868}" dt="2023-02-16T13:49:58.158" v="7760"/>
          <ac:spMkLst>
            <pc:docMk/>
            <pc:sldMk cId="3158793800" sldId="1766"/>
            <ac:spMk id="15" creationId="{C1B852CA-56DD-7744-379F-8777D1F3C129}"/>
          </ac:spMkLst>
        </pc:spChg>
      </pc:sldChg>
      <pc:sldChg chg="add del">
        <pc:chgData name="Daniel Khashabi" userId="62390808-c838-45e6-be59-d6fd0d208bc8" providerId="ADAL" clId="{DBE0F76A-AFEE-AC44-BA32-16BF03539868}" dt="2023-02-16T03:40:58.149" v="6378" actId="2696"/>
        <pc:sldMkLst>
          <pc:docMk/>
          <pc:sldMk cId="49702796" sldId="1767"/>
        </pc:sldMkLst>
      </pc:sldChg>
      <pc:sldChg chg="addSp modSp add mod modTransition modAnim">
        <pc:chgData name="Daniel Khashabi" userId="62390808-c838-45e6-be59-d6fd0d208bc8" providerId="ADAL" clId="{DBE0F76A-AFEE-AC44-BA32-16BF03539868}" dt="2023-02-16T16:47:36.414" v="9119"/>
        <pc:sldMkLst>
          <pc:docMk/>
          <pc:sldMk cId="3081627658" sldId="1767"/>
        </pc:sldMkLst>
        <pc:spChg chg="mod">
          <ac:chgData name="Daniel Khashabi" userId="62390808-c838-45e6-be59-d6fd0d208bc8" providerId="ADAL" clId="{DBE0F76A-AFEE-AC44-BA32-16BF03539868}" dt="2023-02-16T16:47:08.507" v="9081" actId="20577"/>
          <ac:spMkLst>
            <pc:docMk/>
            <pc:sldMk cId="3081627658" sldId="1767"/>
            <ac:spMk id="3" creationId="{15BEB3D6-6554-8E5A-1D82-5D4AFBB7ED53}"/>
          </ac:spMkLst>
        </pc:spChg>
        <pc:spChg chg="mod">
          <ac:chgData name="Daniel Khashabi" userId="62390808-c838-45e6-be59-d6fd0d208bc8" providerId="ADAL" clId="{DBE0F76A-AFEE-AC44-BA32-16BF03539868}" dt="2023-02-16T13:49:58.158" v="7760"/>
          <ac:spMkLst>
            <pc:docMk/>
            <pc:sldMk cId="3081627658" sldId="1767"/>
            <ac:spMk id="6" creationId="{4D3A35F7-7E69-C50D-CE3F-E739D617560A}"/>
          </ac:spMkLst>
        </pc:spChg>
        <pc:spChg chg="mod">
          <ac:chgData name="Daniel Khashabi" userId="62390808-c838-45e6-be59-d6fd0d208bc8" providerId="ADAL" clId="{DBE0F76A-AFEE-AC44-BA32-16BF03539868}" dt="2023-02-16T13:49:58.158" v="7760"/>
          <ac:spMkLst>
            <pc:docMk/>
            <pc:sldMk cId="3081627658" sldId="1767"/>
            <ac:spMk id="7" creationId="{4F658C4E-3C61-BB8A-CA76-734E1C710CE6}"/>
          </ac:spMkLst>
        </pc:spChg>
        <pc:spChg chg="mod">
          <ac:chgData name="Daniel Khashabi" userId="62390808-c838-45e6-be59-d6fd0d208bc8" providerId="ADAL" clId="{DBE0F76A-AFEE-AC44-BA32-16BF03539868}" dt="2023-02-16T13:49:58.158" v="7760"/>
          <ac:spMkLst>
            <pc:docMk/>
            <pc:sldMk cId="3081627658" sldId="1767"/>
            <ac:spMk id="11" creationId="{D11C3744-0152-4F6F-7F8F-DEEECF3A5BFF}"/>
          </ac:spMkLst>
        </pc:spChg>
        <pc:spChg chg="mod">
          <ac:chgData name="Daniel Khashabi" userId="62390808-c838-45e6-be59-d6fd0d208bc8" providerId="ADAL" clId="{DBE0F76A-AFEE-AC44-BA32-16BF03539868}" dt="2023-02-16T13:49:58.158" v="7760"/>
          <ac:spMkLst>
            <pc:docMk/>
            <pc:sldMk cId="3081627658" sldId="1767"/>
            <ac:spMk id="14" creationId="{EA8E3C62-D771-8E5C-1110-48C91DCB0991}"/>
          </ac:spMkLst>
        </pc:spChg>
        <pc:spChg chg="mod">
          <ac:chgData name="Daniel Khashabi" userId="62390808-c838-45e6-be59-d6fd0d208bc8" providerId="ADAL" clId="{DBE0F76A-AFEE-AC44-BA32-16BF03539868}" dt="2023-02-16T13:49:58.158" v="7760"/>
          <ac:spMkLst>
            <pc:docMk/>
            <pc:sldMk cId="3081627658" sldId="1767"/>
            <ac:spMk id="15" creationId="{3F74206B-B3C3-2E06-9971-C9CB5220798A}"/>
          </ac:spMkLst>
        </pc:spChg>
        <pc:spChg chg="mod">
          <ac:chgData name="Daniel Khashabi" userId="62390808-c838-45e6-be59-d6fd0d208bc8" providerId="ADAL" clId="{DBE0F76A-AFEE-AC44-BA32-16BF03539868}" dt="2023-02-16T13:49:58.158" v="7760"/>
          <ac:spMkLst>
            <pc:docMk/>
            <pc:sldMk cId="3081627658" sldId="1767"/>
            <ac:spMk id="18" creationId="{FBCB5EDF-7601-D4EF-1D9E-BA39CC221404}"/>
          </ac:spMkLst>
        </pc:spChg>
        <pc:spChg chg="add mod">
          <ac:chgData name="Daniel Khashabi" userId="62390808-c838-45e6-be59-d6fd0d208bc8" providerId="ADAL" clId="{DBE0F76A-AFEE-AC44-BA32-16BF03539868}" dt="2023-02-16T16:47:27.246" v="9118" actId="1037"/>
          <ac:spMkLst>
            <pc:docMk/>
            <pc:sldMk cId="3081627658" sldId="1767"/>
            <ac:spMk id="19" creationId="{8E2B12FE-BCBF-8230-F368-EDEDC53C4A4B}"/>
          </ac:spMkLst>
        </pc:spChg>
      </pc:sldChg>
      <pc:sldChg chg="add del">
        <pc:chgData name="Daniel Khashabi" userId="62390808-c838-45e6-be59-d6fd0d208bc8" providerId="ADAL" clId="{DBE0F76A-AFEE-AC44-BA32-16BF03539868}" dt="2023-02-14T19:11:45.148" v="6323" actId="2696"/>
        <pc:sldMkLst>
          <pc:docMk/>
          <pc:sldMk cId="3506725227" sldId="1767"/>
        </pc:sldMkLst>
      </pc:sldChg>
      <pc:sldChg chg="add del">
        <pc:chgData name="Daniel Khashabi" userId="62390808-c838-45e6-be59-d6fd0d208bc8" providerId="ADAL" clId="{DBE0F76A-AFEE-AC44-BA32-16BF03539868}" dt="2023-02-16T03:40:58.149" v="6378" actId="2696"/>
        <pc:sldMkLst>
          <pc:docMk/>
          <pc:sldMk cId="1609562478" sldId="1768"/>
        </pc:sldMkLst>
      </pc:sldChg>
      <pc:sldChg chg="modSp add modAnim">
        <pc:chgData name="Daniel Khashabi" userId="62390808-c838-45e6-be59-d6fd0d208bc8" providerId="ADAL" clId="{DBE0F76A-AFEE-AC44-BA32-16BF03539868}" dt="2023-02-16T16:12:17.115" v="8715"/>
        <pc:sldMkLst>
          <pc:docMk/>
          <pc:sldMk cId="3043139959" sldId="1768"/>
        </pc:sldMkLst>
        <pc:spChg chg="mod">
          <ac:chgData name="Daniel Khashabi" userId="62390808-c838-45e6-be59-d6fd0d208bc8" providerId="ADAL" clId="{DBE0F76A-AFEE-AC44-BA32-16BF03539868}" dt="2023-02-16T13:49:58.158" v="7760"/>
          <ac:spMkLst>
            <pc:docMk/>
            <pc:sldMk cId="3043139959" sldId="1768"/>
            <ac:spMk id="6" creationId="{4D3A35F7-7E69-C50D-CE3F-E739D617560A}"/>
          </ac:spMkLst>
        </pc:spChg>
        <pc:spChg chg="mod">
          <ac:chgData name="Daniel Khashabi" userId="62390808-c838-45e6-be59-d6fd0d208bc8" providerId="ADAL" clId="{DBE0F76A-AFEE-AC44-BA32-16BF03539868}" dt="2023-02-16T13:49:58.158" v="7760"/>
          <ac:spMkLst>
            <pc:docMk/>
            <pc:sldMk cId="3043139959" sldId="1768"/>
            <ac:spMk id="7" creationId="{4F658C4E-3C61-BB8A-CA76-734E1C710CE6}"/>
          </ac:spMkLst>
        </pc:spChg>
        <pc:spChg chg="mod">
          <ac:chgData name="Daniel Khashabi" userId="62390808-c838-45e6-be59-d6fd0d208bc8" providerId="ADAL" clId="{DBE0F76A-AFEE-AC44-BA32-16BF03539868}" dt="2023-02-16T13:49:58.158" v="7760"/>
          <ac:spMkLst>
            <pc:docMk/>
            <pc:sldMk cId="3043139959" sldId="1768"/>
            <ac:spMk id="11" creationId="{D11C3744-0152-4F6F-7F8F-DEEECF3A5BFF}"/>
          </ac:spMkLst>
        </pc:spChg>
        <pc:spChg chg="mod">
          <ac:chgData name="Daniel Khashabi" userId="62390808-c838-45e6-be59-d6fd0d208bc8" providerId="ADAL" clId="{DBE0F76A-AFEE-AC44-BA32-16BF03539868}" dt="2023-02-16T13:49:58.158" v="7760"/>
          <ac:spMkLst>
            <pc:docMk/>
            <pc:sldMk cId="3043139959" sldId="1768"/>
            <ac:spMk id="14" creationId="{EA8E3C62-D771-8E5C-1110-48C91DCB0991}"/>
          </ac:spMkLst>
        </pc:spChg>
        <pc:spChg chg="mod">
          <ac:chgData name="Daniel Khashabi" userId="62390808-c838-45e6-be59-d6fd0d208bc8" providerId="ADAL" clId="{DBE0F76A-AFEE-AC44-BA32-16BF03539868}" dt="2023-02-16T13:49:58.158" v="7760"/>
          <ac:spMkLst>
            <pc:docMk/>
            <pc:sldMk cId="3043139959" sldId="1768"/>
            <ac:spMk id="15" creationId="{3F74206B-B3C3-2E06-9971-C9CB5220798A}"/>
          </ac:spMkLst>
        </pc:spChg>
        <pc:spChg chg="mod">
          <ac:chgData name="Daniel Khashabi" userId="62390808-c838-45e6-be59-d6fd0d208bc8" providerId="ADAL" clId="{DBE0F76A-AFEE-AC44-BA32-16BF03539868}" dt="2023-02-16T13:49:58.158" v="7760"/>
          <ac:spMkLst>
            <pc:docMk/>
            <pc:sldMk cId="3043139959" sldId="1768"/>
            <ac:spMk id="17" creationId="{1FE00D5D-86D0-A85D-C3AB-D7EE7DCF4065}"/>
          </ac:spMkLst>
        </pc:spChg>
      </pc:sldChg>
      <pc:sldChg chg="add del">
        <pc:chgData name="Daniel Khashabi" userId="62390808-c838-45e6-be59-d6fd0d208bc8" providerId="ADAL" clId="{DBE0F76A-AFEE-AC44-BA32-16BF03539868}" dt="2023-02-14T19:11:45.148" v="6323" actId="2696"/>
        <pc:sldMkLst>
          <pc:docMk/>
          <pc:sldMk cId="3095417033" sldId="1768"/>
        </pc:sldMkLst>
      </pc:sldChg>
      <pc:sldChg chg="modSp add mod modAnim">
        <pc:chgData name="Daniel Khashabi" userId="62390808-c838-45e6-be59-d6fd0d208bc8" providerId="ADAL" clId="{DBE0F76A-AFEE-AC44-BA32-16BF03539868}" dt="2023-02-16T03:56:04.396" v="6636"/>
        <pc:sldMkLst>
          <pc:docMk/>
          <pc:sldMk cId="1660907283" sldId="1769"/>
        </pc:sldMkLst>
        <pc:spChg chg="mod">
          <ac:chgData name="Daniel Khashabi" userId="62390808-c838-45e6-be59-d6fd0d208bc8" providerId="ADAL" clId="{DBE0F76A-AFEE-AC44-BA32-16BF03539868}" dt="2023-02-16T03:51:25.840" v="6599" actId="207"/>
          <ac:spMkLst>
            <pc:docMk/>
            <pc:sldMk cId="1660907283" sldId="1769"/>
            <ac:spMk id="3" creationId="{FEDEE297-F6B4-225A-4C21-45470578F49A}"/>
          </ac:spMkLst>
        </pc:spChg>
      </pc:sldChg>
      <pc:sldChg chg="add del">
        <pc:chgData name="Daniel Khashabi" userId="62390808-c838-45e6-be59-d6fd0d208bc8" providerId="ADAL" clId="{DBE0F76A-AFEE-AC44-BA32-16BF03539868}" dt="2023-02-16T03:40:58.149" v="6378" actId="2696"/>
        <pc:sldMkLst>
          <pc:docMk/>
          <pc:sldMk cId="3043911374" sldId="1769"/>
        </pc:sldMkLst>
      </pc:sldChg>
      <pc:sldChg chg="add del">
        <pc:chgData name="Daniel Khashabi" userId="62390808-c838-45e6-be59-d6fd0d208bc8" providerId="ADAL" clId="{DBE0F76A-AFEE-AC44-BA32-16BF03539868}" dt="2023-02-14T19:11:45.148" v="6323" actId="2696"/>
        <pc:sldMkLst>
          <pc:docMk/>
          <pc:sldMk cId="3505091061" sldId="1769"/>
        </pc:sldMkLst>
      </pc:sldChg>
      <pc:sldChg chg="add">
        <pc:chgData name="Daniel Khashabi" userId="62390808-c838-45e6-be59-d6fd0d208bc8" providerId="ADAL" clId="{DBE0F76A-AFEE-AC44-BA32-16BF03539868}" dt="2023-02-16T03:41:16.628" v="6379"/>
        <pc:sldMkLst>
          <pc:docMk/>
          <pc:sldMk cId="1815623226" sldId="1770"/>
        </pc:sldMkLst>
      </pc:sldChg>
      <pc:sldChg chg="modSp add del mod">
        <pc:chgData name="Daniel Khashabi" userId="62390808-c838-45e6-be59-d6fd0d208bc8" providerId="ADAL" clId="{DBE0F76A-AFEE-AC44-BA32-16BF03539868}" dt="2023-02-16T03:40:58.149" v="6378" actId="2696"/>
        <pc:sldMkLst>
          <pc:docMk/>
          <pc:sldMk cId="3918570469" sldId="1770"/>
        </pc:sldMkLst>
        <pc:spChg chg="mod">
          <ac:chgData name="Daniel Khashabi" userId="62390808-c838-45e6-be59-d6fd0d208bc8" providerId="ADAL" clId="{DBE0F76A-AFEE-AC44-BA32-16BF03539868}" dt="2023-02-14T19:13:23.424" v="6377" actId="403"/>
          <ac:spMkLst>
            <pc:docMk/>
            <pc:sldMk cId="3918570469" sldId="1770"/>
            <ac:spMk id="2" creationId="{EAA4E5AE-1C3E-2796-63F2-9096359501A8}"/>
          </ac:spMkLst>
        </pc:spChg>
      </pc:sldChg>
      <pc:sldChg chg="addSp delSp modSp add mod modAnim modNotes">
        <pc:chgData name="Daniel Khashabi" userId="62390808-c838-45e6-be59-d6fd0d208bc8" providerId="ADAL" clId="{DBE0F76A-AFEE-AC44-BA32-16BF03539868}" dt="2023-02-16T13:49:58.158" v="7760"/>
        <pc:sldMkLst>
          <pc:docMk/>
          <pc:sldMk cId="2443687076" sldId="1771"/>
        </pc:sldMkLst>
        <pc:spChg chg="mod">
          <ac:chgData name="Daniel Khashabi" userId="62390808-c838-45e6-be59-d6fd0d208bc8" providerId="ADAL" clId="{DBE0F76A-AFEE-AC44-BA32-16BF03539868}" dt="2023-02-16T04:14:59.768" v="7058" actId="113"/>
          <ac:spMkLst>
            <pc:docMk/>
            <pc:sldMk cId="2443687076" sldId="1771"/>
            <ac:spMk id="3" creationId="{00000000-0000-0000-0000-000000000000}"/>
          </ac:spMkLst>
        </pc:spChg>
        <pc:spChg chg="mod">
          <ac:chgData name="Daniel Khashabi" userId="62390808-c838-45e6-be59-d6fd0d208bc8" providerId="ADAL" clId="{DBE0F76A-AFEE-AC44-BA32-16BF03539868}" dt="2023-02-16T13:49:58.158" v="7760"/>
          <ac:spMkLst>
            <pc:docMk/>
            <pc:sldMk cId="2443687076" sldId="1771"/>
            <ac:spMk id="4" creationId="{00000000-0000-0000-0000-000000000000}"/>
          </ac:spMkLst>
        </pc:spChg>
        <pc:spChg chg="add mod">
          <ac:chgData name="Daniel Khashabi" userId="62390808-c838-45e6-be59-d6fd0d208bc8" providerId="ADAL" clId="{DBE0F76A-AFEE-AC44-BA32-16BF03539868}" dt="2023-02-16T13:49:58.158" v="7760"/>
          <ac:spMkLst>
            <pc:docMk/>
            <pc:sldMk cId="2443687076" sldId="1771"/>
            <ac:spMk id="6" creationId="{AC18A498-AC95-B7BD-7839-C02652A51BD5}"/>
          </ac:spMkLst>
        </pc:spChg>
        <pc:spChg chg="add mod">
          <ac:chgData name="Daniel Khashabi" userId="62390808-c838-45e6-be59-d6fd0d208bc8" providerId="ADAL" clId="{DBE0F76A-AFEE-AC44-BA32-16BF03539868}" dt="2023-02-16T13:49:58.158" v="7760"/>
          <ac:spMkLst>
            <pc:docMk/>
            <pc:sldMk cId="2443687076" sldId="1771"/>
            <ac:spMk id="7" creationId="{C076B4D8-F7BC-3E5B-FAC9-FB67627E1B39}"/>
          </ac:spMkLst>
        </pc:spChg>
        <pc:spChg chg="add mod">
          <ac:chgData name="Daniel Khashabi" userId="62390808-c838-45e6-be59-d6fd0d208bc8" providerId="ADAL" clId="{DBE0F76A-AFEE-AC44-BA32-16BF03539868}" dt="2023-02-16T13:49:58.158" v="7760"/>
          <ac:spMkLst>
            <pc:docMk/>
            <pc:sldMk cId="2443687076" sldId="1771"/>
            <ac:spMk id="8" creationId="{1D82B95A-3442-84B5-E27A-997DD73BFEF2}"/>
          </ac:spMkLst>
        </pc:spChg>
        <pc:spChg chg="mod">
          <ac:chgData name="Daniel Khashabi" userId="62390808-c838-45e6-be59-d6fd0d208bc8" providerId="ADAL" clId="{DBE0F76A-AFEE-AC44-BA32-16BF03539868}" dt="2023-02-16T13:49:58.158" v="7760"/>
          <ac:spMkLst>
            <pc:docMk/>
            <pc:sldMk cId="2443687076" sldId="1771"/>
            <ac:spMk id="19" creationId="{2C2E2BAB-4149-DD24-F7A0-596BEFA66048}"/>
          </ac:spMkLst>
        </pc:spChg>
        <pc:picChg chg="del mod">
          <ac:chgData name="Daniel Khashabi" userId="62390808-c838-45e6-be59-d6fd0d208bc8" providerId="ADAL" clId="{DBE0F76A-AFEE-AC44-BA32-16BF03539868}" dt="2023-02-16T04:18:55.259" v="7144" actId="478"/>
          <ac:picMkLst>
            <pc:docMk/>
            <pc:sldMk cId="2443687076" sldId="1771"/>
            <ac:picMk id="5" creationId="{9645302F-D028-F499-1D18-524F2156DFA4}"/>
          </ac:picMkLst>
        </pc:picChg>
        <pc:picChg chg="mod">
          <ac:chgData name="Daniel Khashabi" userId="62390808-c838-45e6-be59-d6fd0d208bc8" providerId="ADAL" clId="{DBE0F76A-AFEE-AC44-BA32-16BF03539868}" dt="2023-02-16T04:01:36.465" v="6740" actId="1076"/>
          <ac:picMkLst>
            <pc:docMk/>
            <pc:sldMk cId="2443687076" sldId="1771"/>
            <ac:picMk id="10" creationId="{99A69B12-1CDF-4E92-3EB6-90D17A8E8F77}"/>
          </ac:picMkLst>
        </pc:picChg>
      </pc:sldChg>
      <pc:sldChg chg="modSp new del mod">
        <pc:chgData name="Daniel Khashabi" userId="62390808-c838-45e6-be59-d6fd0d208bc8" providerId="ADAL" clId="{DBE0F76A-AFEE-AC44-BA32-16BF03539868}" dt="2023-02-16T16:59:37.583" v="9233" actId="2696"/>
        <pc:sldMkLst>
          <pc:docMk/>
          <pc:sldMk cId="1803064238" sldId="1772"/>
        </pc:sldMkLst>
        <pc:spChg chg="mod">
          <ac:chgData name="Daniel Khashabi" userId="62390808-c838-45e6-be59-d6fd0d208bc8" providerId="ADAL" clId="{DBE0F76A-AFEE-AC44-BA32-16BF03539868}" dt="2023-02-16T04:36:26.420" v="7503" actId="20577"/>
          <ac:spMkLst>
            <pc:docMk/>
            <pc:sldMk cId="1803064238" sldId="1772"/>
            <ac:spMk id="2" creationId="{F81EE663-9163-A33B-FE15-95ECC0A36CB6}"/>
          </ac:spMkLst>
        </pc:spChg>
        <pc:spChg chg="mod">
          <ac:chgData name="Daniel Khashabi" userId="62390808-c838-45e6-be59-d6fd0d208bc8" providerId="ADAL" clId="{DBE0F76A-AFEE-AC44-BA32-16BF03539868}" dt="2023-02-16T16:59:10.122" v="9229" actId="21"/>
          <ac:spMkLst>
            <pc:docMk/>
            <pc:sldMk cId="1803064238" sldId="1772"/>
            <ac:spMk id="3" creationId="{431FC078-9EA9-A1B7-A276-372EBE2B7361}"/>
          </ac:spMkLst>
        </pc:spChg>
      </pc:sldChg>
      <pc:sldChg chg="addSp delSp modSp new mod">
        <pc:chgData name="Daniel Khashabi" userId="62390808-c838-45e6-be59-d6fd0d208bc8" providerId="ADAL" clId="{DBE0F76A-AFEE-AC44-BA32-16BF03539868}" dt="2023-02-16T13:49:58.158" v="7760"/>
        <pc:sldMkLst>
          <pc:docMk/>
          <pc:sldMk cId="4171961553" sldId="1773"/>
        </pc:sldMkLst>
        <pc:spChg chg="mod">
          <ac:chgData name="Daniel Khashabi" userId="62390808-c838-45e6-be59-d6fd0d208bc8" providerId="ADAL" clId="{DBE0F76A-AFEE-AC44-BA32-16BF03539868}" dt="2023-02-16T04:43:30.677" v="7540" actId="20577"/>
          <ac:spMkLst>
            <pc:docMk/>
            <pc:sldMk cId="4171961553" sldId="1773"/>
            <ac:spMk id="2" creationId="{8F4D2E06-2E19-1419-5CA2-2757953CB0F0}"/>
          </ac:spMkLst>
        </pc:spChg>
        <pc:spChg chg="del">
          <ac:chgData name="Daniel Khashabi" userId="62390808-c838-45e6-be59-d6fd0d208bc8" providerId="ADAL" clId="{DBE0F76A-AFEE-AC44-BA32-16BF03539868}" dt="2023-02-16T04:43:05.184" v="7509"/>
          <ac:spMkLst>
            <pc:docMk/>
            <pc:sldMk cId="4171961553" sldId="1773"/>
            <ac:spMk id="3" creationId="{EDDFA8BC-731C-BC96-8852-7474F840CCF2}"/>
          </ac:spMkLst>
        </pc:spChg>
        <pc:spChg chg="add mod">
          <ac:chgData name="Daniel Khashabi" userId="62390808-c838-45e6-be59-d6fd0d208bc8" providerId="ADAL" clId="{DBE0F76A-AFEE-AC44-BA32-16BF03539868}" dt="2023-02-16T13:49:58.158" v="7760"/>
          <ac:spMkLst>
            <pc:docMk/>
            <pc:sldMk cId="4171961553" sldId="1773"/>
            <ac:spMk id="6" creationId="{68182871-AEDC-4E9E-9D60-0655B6D4BFEF}"/>
          </ac:spMkLst>
        </pc:spChg>
        <pc:picChg chg="add mod modCrop">
          <ac:chgData name="Daniel Khashabi" userId="62390808-c838-45e6-be59-d6fd0d208bc8" providerId="ADAL" clId="{DBE0F76A-AFEE-AC44-BA32-16BF03539868}" dt="2023-02-16T13:48:33.502" v="7758" actId="1076"/>
          <ac:picMkLst>
            <pc:docMk/>
            <pc:sldMk cId="4171961553" sldId="1773"/>
            <ac:picMk id="5" creationId="{29FE2068-1212-8046-7F0A-8363C25DDA9B}"/>
          </ac:picMkLst>
        </pc:picChg>
      </pc:sldChg>
      <pc:sldChg chg="addSp delSp modSp new mod">
        <pc:chgData name="Daniel Khashabi" userId="62390808-c838-45e6-be59-d6fd0d208bc8" providerId="ADAL" clId="{DBE0F76A-AFEE-AC44-BA32-16BF03539868}" dt="2023-02-16T13:49:58.158" v="7760"/>
        <pc:sldMkLst>
          <pc:docMk/>
          <pc:sldMk cId="3485308668" sldId="1774"/>
        </pc:sldMkLst>
        <pc:spChg chg="mod">
          <ac:chgData name="Daniel Khashabi" userId="62390808-c838-45e6-be59-d6fd0d208bc8" providerId="ADAL" clId="{DBE0F76A-AFEE-AC44-BA32-16BF03539868}" dt="2023-02-16T13:48:12.997" v="7740" actId="20577"/>
          <ac:spMkLst>
            <pc:docMk/>
            <pc:sldMk cId="3485308668" sldId="1774"/>
            <ac:spMk id="2" creationId="{666AE40C-2FFD-A0E2-9CBD-9D0BB18A9FFD}"/>
          </ac:spMkLst>
        </pc:spChg>
        <pc:spChg chg="del">
          <ac:chgData name="Daniel Khashabi" userId="62390808-c838-45e6-be59-d6fd0d208bc8" providerId="ADAL" clId="{DBE0F76A-AFEE-AC44-BA32-16BF03539868}" dt="2023-02-16T04:46:55.881" v="7591"/>
          <ac:spMkLst>
            <pc:docMk/>
            <pc:sldMk cId="3485308668" sldId="1774"/>
            <ac:spMk id="3" creationId="{F29127CD-DC1F-6292-266D-D42828E52991}"/>
          </ac:spMkLst>
        </pc:spChg>
        <pc:spChg chg="add mod">
          <ac:chgData name="Daniel Khashabi" userId="62390808-c838-45e6-be59-d6fd0d208bc8" providerId="ADAL" clId="{DBE0F76A-AFEE-AC44-BA32-16BF03539868}" dt="2023-02-16T04:48:09.819" v="7621" actId="20577"/>
          <ac:spMkLst>
            <pc:docMk/>
            <pc:sldMk cId="3485308668" sldId="1774"/>
            <ac:spMk id="7" creationId="{1F2DB55E-BD56-FDBC-4E11-105C6D1707FF}"/>
          </ac:spMkLst>
        </pc:spChg>
        <pc:spChg chg="add mod">
          <ac:chgData name="Daniel Khashabi" userId="62390808-c838-45e6-be59-d6fd0d208bc8" providerId="ADAL" clId="{DBE0F76A-AFEE-AC44-BA32-16BF03539868}" dt="2023-02-16T13:49:58.158" v="7760"/>
          <ac:spMkLst>
            <pc:docMk/>
            <pc:sldMk cId="3485308668" sldId="1774"/>
            <ac:spMk id="9" creationId="{3119F3EA-59FD-B0B5-9452-DFDBD63E3341}"/>
          </ac:spMkLst>
        </pc:spChg>
        <pc:picChg chg="add del mod modCrop">
          <ac:chgData name="Daniel Khashabi" userId="62390808-c838-45e6-be59-d6fd0d208bc8" providerId="ADAL" clId="{DBE0F76A-AFEE-AC44-BA32-16BF03539868}" dt="2023-02-16T04:47:18.546" v="7603" actId="21"/>
          <ac:picMkLst>
            <pc:docMk/>
            <pc:sldMk cId="3485308668" sldId="1774"/>
            <ac:picMk id="5" creationId="{D5EF8B31-400B-E743-B32E-B8FA0A04B360}"/>
          </ac:picMkLst>
        </pc:picChg>
        <pc:picChg chg="add mod">
          <ac:chgData name="Daniel Khashabi" userId="62390808-c838-45e6-be59-d6fd0d208bc8" providerId="ADAL" clId="{DBE0F76A-AFEE-AC44-BA32-16BF03539868}" dt="2023-02-16T13:48:22.049" v="7756" actId="1035"/>
          <ac:picMkLst>
            <pc:docMk/>
            <pc:sldMk cId="3485308668" sldId="1774"/>
            <ac:picMk id="8" creationId="{FF982E5B-89A7-0E99-EA79-33AA40A6686C}"/>
          </ac:picMkLst>
        </pc:picChg>
      </pc:sldChg>
      <pc:sldChg chg="modSp new mod">
        <pc:chgData name="Daniel Khashabi" userId="62390808-c838-45e6-be59-d6fd0d208bc8" providerId="ADAL" clId="{DBE0F76A-AFEE-AC44-BA32-16BF03539868}" dt="2023-02-16T15:52:07.847" v="8385" actId="20577"/>
        <pc:sldMkLst>
          <pc:docMk/>
          <pc:sldMk cId="2735404503" sldId="1775"/>
        </pc:sldMkLst>
        <pc:spChg chg="mod">
          <ac:chgData name="Daniel Khashabi" userId="62390808-c838-45e6-be59-d6fd0d208bc8" providerId="ADAL" clId="{DBE0F76A-AFEE-AC44-BA32-16BF03539868}" dt="2023-02-16T04:57:23.501" v="7701" actId="20577"/>
          <ac:spMkLst>
            <pc:docMk/>
            <pc:sldMk cId="2735404503" sldId="1775"/>
            <ac:spMk id="2" creationId="{83D8911F-52B4-78DE-26E4-CCCE104EC664}"/>
          </ac:spMkLst>
        </pc:spChg>
        <pc:spChg chg="mod">
          <ac:chgData name="Daniel Khashabi" userId="62390808-c838-45e6-be59-d6fd0d208bc8" providerId="ADAL" clId="{DBE0F76A-AFEE-AC44-BA32-16BF03539868}" dt="2023-02-16T15:52:07.847" v="8385" actId="20577"/>
          <ac:spMkLst>
            <pc:docMk/>
            <pc:sldMk cId="2735404503" sldId="1775"/>
            <ac:spMk id="3" creationId="{BBAC4652-E0E5-C4D1-0713-D96E4714B961}"/>
          </ac:spMkLst>
        </pc:spChg>
      </pc:sldChg>
      <pc:sldChg chg="add">
        <pc:chgData name="Daniel Khashabi" userId="62390808-c838-45e6-be59-d6fd0d208bc8" providerId="ADAL" clId="{DBE0F76A-AFEE-AC44-BA32-16BF03539868}" dt="2023-02-16T13:56:46.745" v="7882"/>
        <pc:sldMkLst>
          <pc:docMk/>
          <pc:sldMk cId="486526202" sldId="1776"/>
        </pc:sldMkLst>
      </pc:sldChg>
      <pc:sldChg chg="addSp delSp modSp add mod">
        <pc:chgData name="Daniel Khashabi" userId="62390808-c838-45e6-be59-d6fd0d208bc8" providerId="ADAL" clId="{DBE0F76A-AFEE-AC44-BA32-16BF03539868}" dt="2023-02-16T16:05:44.394" v="8582" actId="1037"/>
        <pc:sldMkLst>
          <pc:docMk/>
          <pc:sldMk cId="752153009" sldId="1777"/>
        </pc:sldMkLst>
        <pc:spChg chg="mod">
          <ac:chgData name="Daniel Khashabi" userId="62390808-c838-45e6-be59-d6fd0d208bc8" providerId="ADAL" clId="{DBE0F76A-AFEE-AC44-BA32-16BF03539868}" dt="2023-02-16T16:05:23.866" v="8561" actId="20577"/>
          <ac:spMkLst>
            <pc:docMk/>
            <pc:sldMk cId="752153009" sldId="1777"/>
            <ac:spMk id="2" creationId="{28E4FBD9-492E-DF0E-E20D-E9FD54FC0E93}"/>
          </ac:spMkLst>
        </pc:spChg>
        <pc:spChg chg="del mod">
          <ac:chgData name="Daniel Khashabi" userId="62390808-c838-45e6-be59-d6fd0d208bc8" providerId="ADAL" clId="{DBE0F76A-AFEE-AC44-BA32-16BF03539868}" dt="2023-02-16T16:05:35.630" v="8562"/>
          <ac:spMkLst>
            <pc:docMk/>
            <pc:sldMk cId="752153009" sldId="1777"/>
            <ac:spMk id="3" creationId="{4D7E340E-B494-558F-0127-E71300887FF6}"/>
          </ac:spMkLst>
        </pc:spChg>
        <pc:picChg chg="add mod">
          <ac:chgData name="Daniel Khashabi" userId="62390808-c838-45e6-be59-d6fd0d208bc8" providerId="ADAL" clId="{DBE0F76A-AFEE-AC44-BA32-16BF03539868}" dt="2023-02-16T16:05:44.394" v="8582" actId="1037"/>
          <ac:picMkLst>
            <pc:docMk/>
            <pc:sldMk cId="752153009" sldId="1777"/>
            <ac:picMk id="7" creationId="{64D4F37A-7ABB-3C6A-3FF7-7429F2A606F1}"/>
          </ac:picMkLst>
        </pc:picChg>
        <pc:picChg chg="del">
          <ac:chgData name="Daniel Khashabi" userId="62390808-c838-45e6-be59-d6fd0d208bc8" providerId="ADAL" clId="{DBE0F76A-AFEE-AC44-BA32-16BF03539868}" dt="2023-02-16T16:05:13.906" v="8550" actId="478"/>
          <ac:picMkLst>
            <pc:docMk/>
            <pc:sldMk cId="752153009" sldId="1777"/>
            <ac:picMk id="2050" creationId="{70DB9352-C3B4-3470-E92B-BAFEE2E22C3F}"/>
          </ac:picMkLst>
        </pc:picChg>
      </pc:sldChg>
      <pc:sldChg chg="addSp delSp modSp add mod">
        <pc:chgData name="Daniel Khashabi" userId="62390808-c838-45e6-be59-d6fd0d208bc8" providerId="ADAL" clId="{DBE0F76A-AFEE-AC44-BA32-16BF03539868}" dt="2023-02-16T16:16:35.264" v="8792" actId="1076"/>
        <pc:sldMkLst>
          <pc:docMk/>
          <pc:sldMk cId="388253894" sldId="1778"/>
        </pc:sldMkLst>
        <pc:spChg chg="del">
          <ac:chgData name="Daniel Khashabi" userId="62390808-c838-45e6-be59-d6fd0d208bc8" providerId="ADAL" clId="{DBE0F76A-AFEE-AC44-BA32-16BF03539868}" dt="2023-02-16T16:14:59.778" v="8771" actId="478"/>
          <ac:spMkLst>
            <pc:docMk/>
            <pc:sldMk cId="388253894" sldId="1778"/>
            <ac:spMk id="2" creationId="{8F4D2E06-2E19-1419-5CA2-2757953CB0F0}"/>
          </ac:spMkLst>
        </pc:spChg>
        <pc:spChg chg="add mod">
          <ac:chgData name="Daniel Khashabi" userId="62390808-c838-45e6-be59-d6fd0d208bc8" providerId="ADAL" clId="{DBE0F76A-AFEE-AC44-BA32-16BF03539868}" dt="2023-02-16T16:13:17.511" v="8748" actId="478"/>
          <ac:spMkLst>
            <pc:docMk/>
            <pc:sldMk cId="388253894" sldId="1778"/>
            <ac:spMk id="8" creationId="{DC14DF27-A81C-C83E-C55A-120E19E167A4}"/>
          </ac:spMkLst>
        </pc:spChg>
        <pc:spChg chg="add mod">
          <ac:chgData name="Daniel Khashabi" userId="62390808-c838-45e6-be59-d6fd0d208bc8" providerId="ADAL" clId="{DBE0F76A-AFEE-AC44-BA32-16BF03539868}" dt="2023-02-16T16:14:21.534" v="8770" actId="207"/>
          <ac:spMkLst>
            <pc:docMk/>
            <pc:sldMk cId="388253894" sldId="1778"/>
            <ac:spMk id="10" creationId="{A07BFD4E-20D8-519B-74B2-A84A93EA5376}"/>
          </ac:spMkLst>
        </pc:spChg>
        <pc:spChg chg="add mod">
          <ac:chgData name="Daniel Khashabi" userId="62390808-c838-45e6-be59-d6fd0d208bc8" providerId="ADAL" clId="{DBE0F76A-AFEE-AC44-BA32-16BF03539868}" dt="2023-02-16T16:14:59.821" v="8772" actId="27636"/>
          <ac:spMkLst>
            <pc:docMk/>
            <pc:sldMk cId="388253894" sldId="1778"/>
            <ac:spMk id="12" creationId="{C74EEB06-395F-21EC-F89F-AD9F6E2A168E}"/>
          </ac:spMkLst>
        </pc:spChg>
        <pc:picChg chg="add del mod">
          <ac:chgData name="Daniel Khashabi" userId="62390808-c838-45e6-be59-d6fd0d208bc8" providerId="ADAL" clId="{DBE0F76A-AFEE-AC44-BA32-16BF03539868}" dt="2023-02-16T16:13:24.730" v="8752" actId="21"/>
          <ac:picMkLst>
            <pc:docMk/>
            <pc:sldMk cId="388253894" sldId="1778"/>
            <ac:picMk id="4" creationId="{3289C41D-919D-A78C-A923-75A106E9C119}"/>
          </ac:picMkLst>
        </pc:picChg>
        <pc:picChg chg="del mod">
          <ac:chgData name="Daniel Khashabi" userId="62390808-c838-45e6-be59-d6fd0d208bc8" providerId="ADAL" clId="{DBE0F76A-AFEE-AC44-BA32-16BF03539868}" dt="2023-02-16T16:13:17.511" v="8748" actId="478"/>
          <ac:picMkLst>
            <pc:docMk/>
            <pc:sldMk cId="388253894" sldId="1778"/>
            <ac:picMk id="5" creationId="{29FE2068-1212-8046-7F0A-8363C25DDA9B}"/>
          </ac:picMkLst>
        </pc:picChg>
        <pc:picChg chg="add mod">
          <ac:chgData name="Daniel Khashabi" userId="62390808-c838-45e6-be59-d6fd0d208bc8" providerId="ADAL" clId="{DBE0F76A-AFEE-AC44-BA32-16BF03539868}" dt="2023-02-16T16:16:07.936" v="8785" actId="1076"/>
          <ac:picMkLst>
            <pc:docMk/>
            <pc:sldMk cId="388253894" sldId="1778"/>
            <ac:picMk id="9" creationId="{77D219B5-0FA8-9621-688A-2DD9FA8F6546}"/>
          </ac:picMkLst>
        </pc:picChg>
        <pc:picChg chg="add mod">
          <ac:chgData name="Daniel Khashabi" userId="62390808-c838-45e6-be59-d6fd0d208bc8" providerId="ADAL" clId="{DBE0F76A-AFEE-AC44-BA32-16BF03539868}" dt="2023-02-16T16:16:35.264" v="8792" actId="1076"/>
          <ac:picMkLst>
            <pc:docMk/>
            <pc:sldMk cId="388253894" sldId="1778"/>
            <ac:picMk id="2050" creationId="{58C04418-E7A4-EB7B-23B2-F643FA4CB3A3}"/>
          </ac:picMkLst>
        </pc:picChg>
        <pc:picChg chg="add mod">
          <ac:chgData name="Daniel Khashabi" userId="62390808-c838-45e6-be59-d6fd0d208bc8" providerId="ADAL" clId="{DBE0F76A-AFEE-AC44-BA32-16BF03539868}" dt="2023-02-16T16:16:20.906" v="8791" actId="1076"/>
          <ac:picMkLst>
            <pc:docMk/>
            <pc:sldMk cId="388253894" sldId="1778"/>
            <ac:picMk id="2052" creationId="{7736E1E0-EFD9-1138-3A14-0656FE5D5F6B}"/>
          </ac:picMkLst>
        </pc:picChg>
      </pc:sldChg>
      <pc:sldChg chg="addSp delSp modSp add mod">
        <pc:chgData name="Daniel Khashabi" userId="62390808-c838-45e6-be59-d6fd0d208bc8" providerId="ADAL" clId="{DBE0F76A-AFEE-AC44-BA32-16BF03539868}" dt="2023-02-16T16:35:44.385" v="8856" actId="207"/>
        <pc:sldMkLst>
          <pc:docMk/>
          <pc:sldMk cId="1971587359" sldId="1779"/>
        </pc:sldMkLst>
        <pc:spChg chg="mod">
          <ac:chgData name="Daniel Khashabi" userId="62390808-c838-45e6-be59-d6fd0d208bc8" providerId="ADAL" clId="{DBE0F76A-AFEE-AC44-BA32-16BF03539868}" dt="2023-02-16T16:35:07.979" v="8836" actId="20577"/>
          <ac:spMkLst>
            <pc:docMk/>
            <pc:sldMk cId="1971587359" sldId="1779"/>
            <ac:spMk id="2" creationId="{28E4FBD9-492E-DF0E-E20D-E9FD54FC0E93}"/>
          </ac:spMkLst>
        </pc:spChg>
        <pc:spChg chg="add mod">
          <ac:chgData name="Daniel Khashabi" userId="62390808-c838-45e6-be59-d6fd0d208bc8" providerId="ADAL" clId="{DBE0F76A-AFEE-AC44-BA32-16BF03539868}" dt="2023-02-16T16:35:44.385" v="8856" actId="207"/>
          <ac:spMkLst>
            <pc:docMk/>
            <pc:sldMk cId="1971587359" sldId="1779"/>
            <ac:spMk id="6" creationId="{20058299-572A-41C4-780B-326157DDC4BC}"/>
          </ac:spMkLst>
        </pc:spChg>
        <pc:picChg chg="del mod modCrop">
          <ac:chgData name="Daniel Khashabi" userId="62390808-c838-45e6-be59-d6fd0d208bc8" providerId="ADAL" clId="{DBE0F76A-AFEE-AC44-BA32-16BF03539868}" dt="2023-02-16T16:35:23.018" v="8838" actId="21"/>
          <ac:picMkLst>
            <pc:docMk/>
            <pc:sldMk cId="1971587359" sldId="1779"/>
            <ac:picMk id="7" creationId="{64D4F37A-7ABB-3C6A-3FF7-7429F2A606F1}"/>
          </ac:picMkLst>
        </pc:picChg>
        <pc:picChg chg="add mod">
          <ac:chgData name="Daniel Khashabi" userId="62390808-c838-45e6-be59-d6fd0d208bc8" providerId="ADAL" clId="{DBE0F76A-AFEE-AC44-BA32-16BF03539868}" dt="2023-02-16T16:35:28.154" v="8851"/>
          <ac:picMkLst>
            <pc:docMk/>
            <pc:sldMk cId="1971587359" sldId="1779"/>
            <ac:picMk id="8" creationId="{9EB5A4D0-C555-A25D-4C39-70EDDC1A7701}"/>
          </ac:picMkLst>
        </pc:picChg>
      </pc:sldChg>
      <pc:sldChg chg="addSp delSp modSp add mod">
        <pc:chgData name="Daniel Khashabi" userId="62390808-c838-45e6-be59-d6fd0d208bc8" providerId="ADAL" clId="{DBE0F76A-AFEE-AC44-BA32-16BF03539868}" dt="2023-02-16T16:37:37.367" v="8990" actId="208"/>
        <pc:sldMkLst>
          <pc:docMk/>
          <pc:sldMk cId="218444682" sldId="1780"/>
        </pc:sldMkLst>
        <pc:spChg chg="mod">
          <ac:chgData name="Daniel Khashabi" userId="62390808-c838-45e6-be59-d6fd0d208bc8" providerId="ADAL" clId="{DBE0F76A-AFEE-AC44-BA32-16BF03539868}" dt="2023-02-16T16:36:10.222" v="8871" actId="20577"/>
          <ac:spMkLst>
            <pc:docMk/>
            <pc:sldMk cId="218444682" sldId="1780"/>
            <ac:spMk id="2" creationId="{28E4FBD9-492E-DF0E-E20D-E9FD54FC0E93}"/>
          </ac:spMkLst>
        </pc:spChg>
        <pc:spChg chg="mod">
          <ac:chgData name="Daniel Khashabi" userId="62390808-c838-45e6-be59-d6fd0d208bc8" providerId="ADAL" clId="{DBE0F76A-AFEE-AC44-BA32-16BF03539868}" dt="2023-02-16T16:37:10.796" v="8974" actId="20577"/>
          <ac:spMkLst>
            <pc:docMk/>
            <pc:sldMk cId="218444682" sldId="1780"/>
            <ac:spMk id="6" creationId="{20058299-572A-41C4-780B-326157DDC4BC}"/>
          </ac:spMkLst>
        </pc:spChg>
        <pc:spChg chg="add mod">
          <ac:chgData name="Daniel Khashabi" userId="62390808-c838-45e6-be59-d6fd0d208bc8" providerId="ADAL" clId="{DBE0F76A-AFEE-AC44-BA32-16BF03539868}" dt="2023-02-16T16:37:37.367" v="8990" actId="208"/>
          <ac:spMkLst>
            <pc:docMk/>
            <pc:sldMk cId="218444682" sldId="1780"/>
            <ac:spMk id="10" creationId="{B3E52092-2A56-40D6-32CC-9710FCF35120}"/>
          </ac:spMkLst>
        </pc:spChg>
        <pc:picChg chg="del">
          <ac:chgData name="Daniel Khashabi" userId="62390808-c838-45e6-be59-d6fd0d208bc8" providerId="ADAL" clId="{DBE0F76A-AFEE-AC44-BA32-16BF03539868}" dt="2023-02-16T16:37:15.802" v="8977" actId="21"/>
          <ac:picMkLst>
            <pc:docMk/>
            <pc:sldMk cId="218444682" sldId="1780"/>
            <ac:picMk id="4" creationId="{B22326EF-3CAF-74CC-57DF-B8F4F1C9D2F5}"/>
          </ac:picMkLst>
        </pc:picChg>
        <pc:picChg chg="add mod">
          <ac:chgData name="Daniel Khashabi" userId="62390808-c838-45e6-be59-d6fd0d208bc8" providerId="ADAL" clId="{DBE0F76A-AFEE-AC44-BA32-16BF03539868}" dt="2023-02-16T16:37:24.370" v="8987" actId="1038"/>
          <ac:picMkLst>
            <pc:docMk/>
            <pc:sldMk cId="218444682" sldId="1780"/>
            <ac:picMk id="7" creationId="{BB008553-0D7B-64FF-FB75-D9C48F229D68}"/>
          </ac:picMkLst>
        </pc:picChg>
        <pc:picChg chg="del">
          <ac:chgData name="Daniel Khashabi" userId="62390808-c838-45e6-be59-d6fd0d208bc8" providerId="ADAL" clId="{DBE0F76A-AFEE-AC44-BA32-16BF03539868}" dt="2023-02-16T16:36:11.742" v="8872" actId="478"/>
          <ac:picMkLst>
            <pc:docMk/>
            <pc:sldMk cId="218444682" sldId="1780"/>
            <ac:picMk id="8" creationId="{9EB5A4D0-C555-A25D-4C39-70EDDC1A7701}"/>
          </ac:picMkLst>
        </pc:picChg>
        <pc:picChg chg="add mod">
          <ac:chgData name="Daniel Khashabi" userId="62390808-c838-45e6-be59-d6fd0d208bc8" providerId="ADAL" clId="{DBE0F76A-AFEE-AC44-BA32-16BF03539868}" dt="2023-02-16T16:37:16.117" v="8978"/>
          <ac:picMkLst>
            <pc:docMk/>
            <pc:sldMk cId="218444682" sldId="1780"/>
            <ac:picMk id="9" creationId="{551B44C0-417E-01AA-6346-320D6AABF78F}"/>
          </ac:picMkLst>
        </pc:picChg>
      </pc:sldChg>
      <pc:sldChg chg="modSp new del mod">
        <pc:chgData name="Daniel Khashabi" userId="62390808-c838-45e6-be59-d6fd0d208bc8" providerId="ADAL" clId="{DBE0F76A-AFEE-AC44-BA32-16BF03539868}" dt="2023-02-16T16:58:23.393" v="9221" actId="2696"/>
        <pc:sldMkLst>
          <pc:docMk/>
          <pc:sldMk cId="1585696662" sldId="1781"/>
        </pc:sldMkLst>
        <pc:spChg chg="mod">
          <ac:chgData name="Daniel Khashabi" userId="62390808-c838-45e6-be59-d6fd0d208bc8" providerId="ADAL" clId="{DBE0F76A-AFEE-AC44-BA32-16BF03539868}" dt="2023-02-16T16:58:18.739" v="9219" actId="20577"/>
          <ac:spMkLst>
            <pc:docMk/>
            <pc:sldMk cId="1585696662" sldId="1781"/>
            <ac:spMk id="2" creationId="{16B7D4EB-2175-9666-FD74-215DEB068F6B}"/>
          </ac:spMkLst>
        </pc:spChg>
      </pc:sldChg>
      <pc:sldChg chg="modSp add del mod">
        <pc:chgData name="Daniel Khashabi" userId="62390808-c838-45e6-be59-d6fd0d208bc8" providerId="ADAL" clId="{DBE0F76A-AFEE-AC44-BA32-16BF03539868}" dt="2023-02-16T16:59:46.628" v="9235" actId="2696"/>
        <pc:sldMkLst>
          <pc:docMk/>
          <pc:sldMk cId="59882198" sldId="1782"/>
        </pc:sldMkLst>
        <pc:spChg chg="mod">
          <ac:chgData name="Daniel Khashabi" userId="62390808-c838-45e6-be59-d6fd0d208bc8" providerId="ADAL" clId="{DBE0F76A-AFEE-AC44-BA32-16BF03539868}" dt="2023-02-16T16:59:45.866" v="9234" actId="21"/>
          <ac:spMkLst>
            <pc:docMk/>
            <pc:sldMk cId="59882198" sldId="1782"/>
            <ac:spMk id="3" creationId="{7AF4BFFA-87CD-DFE7-A4BA-A3B772E78507}"/>
          </ac:spMkLst>
        </pc:spChg>
      </pc:sldChg>
      <pc:sldMasterChg chg="modSp delSldLayout modSldLayout">
        <pc:chgData name="Daniel Khashabi" userId="62390808-c838-45e6-be59-d6fd0d208bc8" providerId="ADAL" clId="{DBE0F76A-AFEE-AC44-BA32-16BF03539868}" dt="2023-02-16T16:02:31.906" v="8547" actId="2696"/>
        <pc:sldMasterMkLst>
          <pc:docMk/>
          <pc:sldMasterMk cId="0" sldId="2147483684"/>
        </pc:sldMasterMkLst>
        <pc:spChg chg="mod">
          <ac:chgData name="Daniel Khashabi" userId="62390808-c838-45e6-be59-d6fd0d208bc8" providerId="ADAL" clId="{DBE0F76A-AFEE-AC44-BA32-16BF03539868}" dt="2023-02-16T13:49:58.158" v="7760"/>
          <ac:spMkLst>
            <pc:docMk/>
            <pc:sldMasterMk cId="0" sldId="2147483684"/>
            <ac:spMk id="8" creationId="{00000000-0000-0000-0000-000000000000}"/>
          </ac:spMkLst>
        </pc:spChg>
        <pc:sldLayoutChg chg="modSp">
          <pc:chgData name="Daniel Khashabi" userId="62390808-c838-45e6-be59-d6fd0d208bc8" providerId="ADAL" clId="{DBE0F76A-AFEE-AC44-BA32-16BF03539868}" dt="2023-02-16T13:49:58.158" v="7760"/>
          <pc:sldLayoutMkLst>
            <pc:docMk/>
            <pc:sldMasterMk cId="0" sldId="2147483684"/>
            <pc:sldLayoutMk cId="0" sldId="2147483651"/>
          </pc:sldLayoutMkLst>
          <pc:spChg chg="mod">
            <ac:chgData name="Daniel Khashabi" userId="62390808-c838-45e6-be59-d6fd0d208bc8" providerId="ADAL" clId="{DBE0F76A-AFEE-AC44-BA32-16BF03539868}" dt="2023-02-16T13:49:58.158" v="7760"/>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2"/>
          </pc:sldLayoutMkLst>
          <pc:spChg chg="mod">
            <ac:chgData name="Daniel Khashabi" userId="62390808-c838-45e6-be59-d6fd0d208bc8" providerId="ADAL" clId="{DBE0F76A-AFEE-AC44-BA32-16BF03539868}" dt="2023-02-16T13:49:58.158" v="7760"/>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3"/>
          </pc:sldLayoutMkLst>
          <pc:spChg chg="mod">
            <ac:chgData name="Daniel Khashabi" userId="62390808-c838-45e6-be59-d6fd0d208bc8" providerId="ADAL" clId="{DBE0F76A-AFEE-AC44-BA32-16BF03539868}" dt="2023-02-16T13:49:58.158" v="7760"/>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5"/>
          </pc:sldLayoutMkLst>
          <pc:spChg chg="mod">
            <ac:chgData name="Daniel Khashabi" userId="62390808-c838-45e6-be59-d6fd0d208bc8" providerId="ADAL" clId="{DBE0F76A-AFEE-AC44-BA32-16BF03539868}" dt="2023-02-16T13:49:58.158" v="7760"/>
            <ac:spMkLst>
              <pc:docMk/>
              <pc:sldMasterMk cId="0" sldId="2147483684"/>
              <pc:sldLayoutMk cId="0" sldId="2147483655"/>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6"/>
          </pc:sldLayoutMkLst>
          <pc:spChg chg="mod">
            <ac:chgData name="Daniel Khashabi" userId="62390808-c838-45e6-be59-d6fd0d208bc8" providerId="ADAL" clId="{DBE0F76A-AFEE-AC44-BA32-16BF03539868}" dt="2023-02-16T13:49:58.158" v="7760"/>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57"/>
          </pc:sldLayoutMkLst>
          <pc:spChg chg="mod">
            <ac:chgData name="Daniel Khashabi" userId="62390808-c838-45e6-be59-d6fd0d208bc8" providerId="ADAL" clId="{DBE0F76A-AFEE-AC44-BA32-16BF03539868}" dt="2023-02-16T13:49:58.158" v="7760"/>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1145179345" sldId="2147483672"/>
          </pc:sldLayoutMkLst>
          <pc:spChg chg="mod">
            <ac:chgData name="Daniel Khashabi" userId="62390808-c838-45e6-be59-d6fd0d208bc8" providerId="ADAL" clId="{DBE0F76A-AFEE-AC44-BA32-16BF03539868}" dt="2023-02-16T13:49:58.158" v="7760"/>
            <ac:spMkLst>
              <pc:docMk/>
              <pc:sldMasterMk cId="0" sldId="2147483684"/>
              <pc:sldLayoutMk cId="1145179345" sldId="2147483672"/>
              <ac:spMk id="4" creationId="{960B3578-F61A-3D71-7DF9-7749DF4EAC0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5" creationId="{E0F369B4-94DC-374C-B891-76485760FDE2}"/>
            </ac:spMkLst>
          </pc:spChg>
          <pc:spChg chg="mod">
            <ac:chgData name="Daniel Khashabi" userId="62390808-c838-45e6-be59-d6fd0d208bc8" providerId="ADAL" clId="{DBE0F76A-AFEE-AC44-BA32-16BF03539868}" dt="2023-02-16T13:49:58.158" v="7760"/>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3"/>
          </pc:sldLayoutMkLst>
          <pc:spChg chg="mod">
            <ac:chgData name="Daniel Khashabi" userId="62390808-c838-45e6-be59-d6fd0d208bc8" providerId="ADAL" clId="{DBE0F76A-AFEE-AC44-BA32-16BF03539868}" dt="2023-02-16T13:49:58.158" v="7760"/>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6"/>
          </pc:sldLayoutMkLst>
          <pc:spChg chg="mod">
            <ac:chgData name="Daniel Khashabi" userId="62390808-c838-45e6-be59-d6fd0d208bc8" providerId="ADAL" clId="{DBE0F76A-AFEE-AC44-BA32-16BF03539868}" dt="2023-02-16T13:49:58.158" v="7760"/>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7"/>
          </pc:sldLayoutMkLst>
          <pc:spChg chg="mod">
            <ac:chgData name="Daniel Khashabi" userId="62390808-c838-45e6-be59-d6fd0d208bc8" providerId="ADAL" clId="{DBE0F76A-AFEE-AC44-BA32-16BF03539868}" dt="2023-02-16T13:49:58.158" v="7760"/>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8"/>
          </pc:sldLayoutMkLst>
          <pc:spChg chg="mod">
            <ac:chgData name="Daniel Khashabi" userId="62390808-c838-45e6-be59-d6fd0d208bc8" providerId="ADAL" clId="{DBE0F76A-AFEE-AC44-BA32-16BF03539868}" dt="2023-02-16T13:49:58.158" v="7760"/>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79"/>
          </pc:sldLayoutMkLst>
          <pc:spChg chg="mod">
            <ac:chgData name="Daniel Khashabi" userId="62390808-c838-45e6-be59-d6fd0d208bc8" providerId="ADAL" clId="{DBE0F76A-AFEE-AC44-BA32-16BF03539868}" dt="2023-02-16T13:49:58.158" v="7760"/>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0"/>
          </pc:sldLayoutMkLst>
          <pc:spChg chg="mod">
            <ac:chgData name="Daniel Khashabi" userId="62390808-c838-45e6-be59-d6fd0d208bc8" providerId="ADAL" clId="{DBE0F76A-AFEE-AC44-BA32-16BF03539868}" dt="2023-02-16T13:49:58.158" v="7760"/>
            <ac:spMkLst>
              <pc:docMk/>
              <pc:sldMasterMk cId="0" sldId="2147483684"/>
              <pc:sldLayoutMk cId="0" sldId="2147483680"/>
              <ac:spMk id="41" creationId="{00000000-0000-0000-0000-000000000000}"/>
            </ac:spMkLst>
          </pc:spChg>
          <pc:spChg chg="mod">
            <ac:chgData name="Daniel Khashabi" userId="62390808-c838-45e6-be59-d6fd0d208bc8" providerId="ADAL" clId="{DBE0F76A-AFEE-AC44-BA32-16BF03539868}" dt="2023-02-16T13:49:58.158" v="7760"/>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1"/>
          </pc:sldLayoutMkLst>
          <pc:spChg chg="mod">
            <ac:chgData name="Daniel Khashabi" userId="62390808-c838-45e6-be59-d6fd0d208bc8" providerId="ADAL" clId="{DBE0F76A-AFEE-AC44-BA32-16BF03539868}" dt="2023-02-16T13:49:58.158" v="7760"/>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2"/>
          </pc:sldLayoutMkLst>
          <pc:spChg chg="mod">
            <ac:chgData name="Daniel Khashabi" userId="62390808-c838-45e6-be59-d6fd0d208bc8" providerId="ADAL" clId="{DBE0F76A-AFEE-AC44-BA32-16BF03539868}" dt="2023-02-16T13:49:58.158" v="7760"/>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DBE0F76A-AFEE-AC44-BA32-16BF03539868}" dt="2023-02-16T13:49:58.158" v="7760"/>
          <pc:sldLayoutMkLst>
            <pc:docMk/>
            <pc:sldMasterMk cId="0" sldId="2147483684"/>
            <pc:sldLayoutMk cId="0" sldId="2147483683"/>
          </pc:sldLayoutMkLst>
          <pc:spChg chg="mod">
            <ac:chgData name="Daniel Khashabi" userId="62390808-c838-45e6-be59-d6fd0d208bc8" providerId="ADAL" clId="{DBE0F76A-AFEE-AC44-BA32-16BF03539868}" dt="2023-02-16T13:49:58.158" v="7760"/>
            <ac:spMkLst>
              <pc:docMk/>
              <pc:sldMasterMk cId="0" sldId="2147483684"/>
              <pc:sldLayoutMk cId="0" sldId="2147483683"/>
              <ac:spMk id="54" creationId="{00000000-0000-0000-0000-000000000000}"/>
            </ac:spMkLst>
          </pc:spChg>
        </pc:sldLayoutChg>
        <pc:sldLayoutChg chg="del">
          <pc:chgData name="Daniel Khashabi" userId="62390808-c838-45e6-be59-d6fd0d208bc8" providerId="ADAL" clId="{DBE0F76A-AFEE-AC44-BA32-16BF03539868}" dt="2023-02-13T15:22:20.342" v="5194" actId="2696"/>
          <pc:sldLayoutMkLst>
            <pc:docMk/>
            <pc:sldMasterMk cId="0" sldId="2147483684"/>
            <pc:sldLayoutMk cId="93380852" sldId="2147483685"/>
          </pc:sldLayoutMkLst>
        </pc:sldLayoutChg>
        <pc:sldLayoutChg chg="modSp">
          <pc:chgData name="Daniel Khashabi" userId="62390808-c838-45e6-be59-d6fd0d208bc8" providerId="ADAL" clId="{DBE0F76A-AFEE-AC44-BA32-16BF03539868}" dt="2023-02-16T13:49:58.158" v="7760"/>
          <pc:sldLayoutMkLst>
            <pc:docMk/>
            <pc:sldMasterMk cId="0" sldId="2147483684"/>
            <pc:sldLayoutMk cId="2684230761" sldId="2147483685"/>
          </pc:sldLayoutMkLst>
          <pc:spChg chg="mod">
            <ac:chgData name="Daniel Khashabi" userId="62390808-c838-45e6-be59-d6fd0d208bc8" providerId="ADAL" clId="{DBE0F76A-AFEE-AC44-BA32-16BF03539868}" dt="2023-02-16T13:49:58.158" v="7760"/>
            <ac:spMkLst>
              <pc:docMk/>
              <pc:sldMasterMk cId="0" sldId="2147483684"/>
              <pc:sldLayoutMk cId="2684230761" sldId="2147483685"/>
              <ac:spMk id="4" creationId="{5D7F2BA2-B2DD-AB4F-88DA-4FD6E0D4E208}"/>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5" creationId="{2E650A4A-B3FA-334E-ABC9-426BB6328D45}"/>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6" creationId="{B0A6C19A-1795-6D42-93BB-95A0B9B25679}"/>
            </ac:spMkLst>
          </pc:spChg>
          <pc:spChg chg="mod">
            <ac:chgData name="Daniel Khashabi" userId="62390808-c838-45e6-be59-d6fd0d208bc8" providerId="ADAL" clId="{DBE0F76A-AFEE-AC44-BA32-16BF03539868}" dt="2023-02-16T13:49:58.158" v="7760"/>
            <ac:spMkLst>
              <pc:docMk/>
              <pc:sldMasterMk cId="0" sldId="2147483684"/>
              <pc:sldLayoutMk cId="2684230761" sldId="2147483685"/>
              <ac:spMk id="7" creationId="{28BC0193-669C-0A4A-902A-3B329B07DF2F}"/>
            </ac:spMkLst>
          </pc:spChg>
        </pc:sldLayoutChg>
        <pc:sldLayoutChg chg="del">
          <pc:chgData name="Daniel Khashabi" userId="62390808-c838-45e6-be59-d6fd0d208bc8" providerId="ADAL" clId="{DBE0F76A-AFEE-AC44-BA32-16BF03539868}" dt="2023-02-12T21:13:37.202" v="1649" actId="2696"/>
          <pc:sldLayoutMkLst>
            <pc:docMk/>
            <pc:sldMasterMk cId="0" sldId="2147483684"/>
            <pc:sldLayoutMk cId="1100767047" sldId="2147483686"/>
          </pc:sldLayoutMkLst>
        </pc:sldLayoutChg>
        <pc:sldLayoutChg chg="del">
          <pc:chgData name="Daniel Khashabi" userId="62390808-c838-45e6-be59-d6fd0d208bc8" providerId="ADAL" clId="{DBE0F76A-AFEE-AC44-BA32-16BF03539868}" dt="2023-02-12T21:24:08.424" v="1892" actId="2696"/>
          <pc:sldLayoutMkLst>
            <pc:docMk/>
            <pc:sldMasterMk cId="0" sldId="2147483684"/>
            <pc:sldLayoutMk cId="3542703941" sldId="2147483686"/>
          </pc:sldLayoutMkLst>
        </pc:sldLayoutChg>
        <pc:sldLayoutChg chg="del">
          <pc:chgData name="Daniel Khashabi" userId="62390808-c838-45e6-be59-d6fd0d208bc8" providerId="ADAL" clId="{DBE0F76A-AFEE-AC44-BA32-16BF03539868}" dt="2023-02-16T16:02:31.906" v="8547" actId="2696"/>
          <pc:sldLayoutMkLst>
            <pc:docMk/>
            <pc:sldMasterMk cId="0" sldId="2147483684"/>
            <pc:sldLayoutMk cId="2019508937" sldId="2147483687"/>
          </pc:sldLayoutMkLst>
        </pc:sldLayoutChg>
      </pc:sldMasterChg>
    </pc:docChg>
  </pc:docChgLst>
  <pc:docChgLst>
    <pc:chgData name="Daniel Khashabi" userId="62390808-c838-45e6-be59-d6fd0d208bc8" providerId="ADAL" clId="{B0E08840-269B-634B-8C42-5CA61245C0B2}"/>
    <pc:docChg chg="custSel addSld modSld sldOrd">
      <pc:chgData name="Daniel Khashabi" userId="62390808-c838-45e6-be59-d6fd0d208bc8" providerId="ADAL" clId="{B0E08840-269B-634B-8C42-5CA61245C0B2}" dt="2023-01-08T18:53:48.404" v="66" actId="962"/>
      <pc:docMkLst>
        <pc:docMk/>
      </pc:docMkLst>
      <pc:sldChg chg="add">
        <pc:chgData name="Daniel Khashabi" userId="62390808-c838-45e6-be59-d6fd0d208bc8" providerId="ADAL" clId="{B0E08840-269B-634B-8C42-5CA61245C0B2}" dt="2023-01-04T20:53:44.812" v="0"/>
        <pc:sldMkLst>
          <pc:docMk/>
          <pc:sldMk cId="766326056" sldId="273"/>
        </pc:sldMkLst>
      </pc:sldChg>
      <pc:sldChg chg="add">
        <pc:chgData name="Daniel Khashabi" userId="62390808-c838-45e6-be59-d6fd0d208bc8" providerId="ADAL" clId="{B0E08840-269B-634B-8C42-5CA61245C0B2}" dt="2023-01-04T20:53:44.812" v="0"/>
        <pc:sldMkLst>
          <pc:docMk/>
          <pc:sldMk cId="3280763014" sldId="440"/>
        </pc:sldMkLst>
      </pc:sldChg>
      <pc:sldChg chg="add">
        <pc:chgData name="Daniel Khashabi" userId="62390808-c838-45e6-be59-d6fd0d208bc8" providerId="ADAL" clId="{B0E08840-269B-634B-8C42-5CA61245C0B2}" dt="2023-01-04T20:53:44.812" v="0"/>
        <pc:sldMkLst>
          <pc:docMk/>
          <pc:sldMk cId="2520263187" sldId="441"/>
        </pc:sldMkLst>
      </pc:sldChg>
      <pc:sldChg chg="add">
        <pc:chgData name="Daniel Khashabi" userId="62390808-c838-45e6-be59-d6fd0d208bc8" providerId="ADAL" clId="{B0E08840-269B-634B-8C42-5CA61245C0B2}" dt="2023-01-04T20:53:44.812" v="0"/>
        <pc:sldMkLst>
          <pc:docMk/>
          <pc:sldMk cId="3832128322" sldId="442"/>
        </pc:sldMkLst>
      </pc:sldChg>
      <pc:sldChg chg="add">
        <pc:chgData name="Daniel Khashabi" userId="62390808-c838-45e6-be59-d6fd0d208bc8" providerId="ADAL" clId="{B0E08840-269B-634B-8C42-5CA61245C0B2}" dt="2023-01-04T20:53:44.812" v="0"/>
        <pc:sldMkLst>
          <pc:docMk/>
          <pc:sldMk cId="2057243121" sldId="443"/>
        </pc:sldMkLst>
      </pc:sldChg>
      <pc:sldChg chg="add">
        <pc:chgData name="Daniel Khashabi" userId="62390808-c838-45e6-be59-d6fd0d208bc8" providerId="ADAL" clId="{B0E08840-269B-634B-8C42-5CA61245C0B2}" dt="2023-01-04T20:53:44.812" v="0"/>
        <pc:sldMkLst>
          <pc:docMk/>
          <pc:sldMk cId="2596352471" sldId="444"/>
        </pc:sldMkLst>
      </pc:sldChg>
      <pc:sldChg chg="add">
        <pc:chgData name="Daniel Khashabi" userId="62390808-c838-45e6-be59-d6fd0d208bc8" providerId="ADAL" clId="{B0E08840-269B-634B-8C42-5CA61245C0B2}" dt="2023-01-04T20:53:44.812" v="0"/>
        <pc:sldMkLst>
          <pc:docMk/>
          <pc:sldMk cId="0" sldId="445"/>
        </pc:sldMkLst>
      </pc:sldChg>
      <pc:sldChg chg="add">
        <pc:chgData name="Daniel Khashabi" userId="62390808-c838-45e6-be59-d6fd0d208bc8" providerId="ADAL" clId="{B0E08840-269B-634B-8C42-5CA61245C0B2}" dt="2023-01-04T20:53:44.812" v="0"/>
        <pc:sldMkLst>
          <pc:docMk/>
          <pc:sldMk cId="3460146470" sldId="446"/>
        </pc:sldMkLst>
      </pc:sldChg>
      <pc:sldChg chg="add">
        <pc:chgData name="Daniel Khashabi" userId="62390808-c838-45e6-be59-d6fd0d208bc8" providerId="ADAL" clId="{B0E08840-269B-634B-8C42-5CA61245C0B2}" dt="2023-01-04T20:53:44.812" v="0"/>
        <pc:sldMkLst>
          <pc:docMk/>
          <pc:sldMk cId="1008472714" sldId="447"/>
        </pc:sldMkLst>
      </pc:sldChg>
      <pc:sldChg chg="add">
        <pc:chgData name="Daniel Khashabi" userId="62390808-c838-45e6-be59-d6fd0d208bc8" providerId="ADAL" clId="{B0E08840-269B-634B-8C42-5CA61245C0B2}" dt="2023-01-04T20:53:44.812" v="0"/>
        <pc:sldMkLst>
          <pc:docMk/>
          <pc:sldMk cId="2411793247" sldId="448"/>
        </pc:sldMkLst>
      </pc:sldChg>
      <pc:sldChg chg="add">
        <pc:chgData name="Daniel Khashabi" userId="62390808-c838-45e6-be59-d6fd0d208bc8" providerId="ADAL" clId="{B0E08840-269B-634B-8C42-5CA61245C0B2}" dt="2023-01-04T20:53:44.812" v="0"/>
        <pc:sldMkLst>
          <pc:docMk/>
          <pc:sldMk cId="1743635715" sldId="449"/>
        </pc:sldMkLst>
      </pc:sldChg>
      <pc:sldChg chg="add">
        <pc:chgData name="Daniel Khashabi" userId="62390808-c838-45e6-be59-d6fd0d208bc8" providerId="ADAL" clId="{B0E08840-269B-634B-8C42-5CA61245C0B2}" dt="2023-01-04T20:53:44.812" v="0"/>
        <pc:sldMkLst>
          <pc:docMk/>
          <pc:sldMk cId="3563285232" sldId="450"/>
        </pc:sldMkLst>
      </pc:sldChg>
      <pc:sldChg chg="add">
        <pc:chgData name="Daniel Khashabi" userId="62390808-c838-45e6-be59-d6fd0d208bc8" providerId="ADAL" clId="{B0E08840-269B-634B-8C42-5CA61245C0B2}" dt="2023-01-04T20:53:44.812" v="0"/>
        <pc:sldMkLst>
          <pc:docMk/>
          <pc:sldMk cId="3518321421" sldId="451"/>
        </pc:sldMkLst>
      </pc:sldChg>
      <pc:sldChg chg="addSp delSp modSp new mod">
        <pc:chgData name="Daniel Khashabi" userId="62390808-c838-45e6-be59-d6fd0d208bc8" providerId="ADAL" clId="{B0E08840-269B-634B-8C42-5CA61245C0B2}" dt="2023-01-04T22:08:20.453" v="7" actId="962"/>
        <pc:sldMkLst>
          <pc:docMk/>
          <pc:sldMk cId="960015317" sldId="1253"/>
        </pc:sldMkLst>
        <pc:spChg chg="mod">
          <ac:chgData name="Daniel Khashabi" userId="62390808-c838-45e6-be59-d6fd0d208bc8" providerId="ADAL" clId="{B0E08840-269B-634B-8C42-5CA61245C0B2}" dt="2023-01-04T22:08:18.189" v="4" actId="27636"/>
          <ac:spMkLst>
            <pc:docMk/>
            <pc:sldMk cId="960015317" sldId="1253"/>
            <ac:spMk id="2" creationId="{60ACDEA0-7669-82C1-4C18-AEE0E3E6EB03}"/>
          </ac:spMkLst>
        </pc:spChg>
        <pc:spChg chg="del">
          <ac:chgData name="Daniel Khashabi" userId="62390808-c838-45e6-be59-d6fd0d208bc8" providerId="ADAL" clId="{B0E08840-269B-634B-8C42-5CA61245C0B2}" dt="2023-01-04T22:08:17.997" v="3"/>
          <ac:spMkLst>
            <pc:docMk/>
            <pc:sldMk cId="960015317" sldId="1253"/>
            <ac:spMk id="3" creationId="{287D6E2D-CC90-F7C7-98A2-DD34F500770E}"/>
          </ac:spMkLst>
        </pc:spChg>
        <pc:picChg chg="add mod">
          <ac:chgData name="Daniel Khashabi" userId="62390808-c838-45e6-be59-d6fd0d208bc8" providerId="ADAL" clId="{B0E08840-269B-634B-8C42-5CA61245C0B2}" dt="2023-01-04T22:08:20.453" v="7" actId="962"/>
          <ac:picMkLst>
            <pc:docMk/>
            <pc:sldMk cId="960015317" sldId="1253"/>
            <ac:picMk id="5" creationId="{83A27725-436F-0998-9B8D-447B8348957D}"/>
          </ac:picMkLst>
        </pc:picChg>
      </pc:sldChg>
      <pc:sldChg chg="addSp delSp modSp new mod">
        <pc:chgData name="Daniel Khashabi" userId="62390808-c838-45e6-be59-d6fd0d208bc8" providerId="ADAL" clId="{B0E08840-269B-634B-8C42-5CA61245C0B2}" dt="2023-01-04T22:08:31.242" v="10" actId="962"/>
        <pc:sldMkLst>
          <pc:docMk/>
          <pc:sldMk cId="610203413" sldId="1254"/>
        </pc:sldMkLst>
        <pc:spChg chg="mod">
          <ac:chgData name="Daniel Khashabi" userId="62390808-c838-45e6-be59-d6fd0d208bc8" providerId="ADAL" clId="{B0E08840-269B-634B-8C42-5CA61245C0B2}" dt="2023-01-04T22:08:18.209" v="5" actId="27636"/>
          <ac:spMkLst>
            <pc:docMk/>
            <pc:sldMk cId="610203413" sldId="1254"/>
            <ac:spMk id="2" creationId="{BC2B2961-6095-34AD-811A-040A0EB40F31}"/>
          </ac:spMkLst>
        </pc:spChg>
        <pc:spChg chg="del">
          <ac:chgData name="Daniel Khashabi" userId="62390808-c838-45e6-be59-d6fd0d208bc8" providerId="ADAL" clId="{B0E08840-269B-634B-8C42-5CA61245C0B2}" dt="2023-01-04T22:08:28.915" v="8"/>
          <ac:spMkLst>
            <pc:docMk/>
            <pc:sldMk cId="610203413" sldId="1254"/>
            <ac:spMk id="3" creationId="{B52FC5C3-AA49-6384-AB63-F3274ABDB084}"/>
          </ac:spMkLst>
        </pc:spChg>
        <pc:picChg chg="add mod">
          <ac:chgData name="Daniel Khashabi" userId="62390808-c838-45e6-be59-d6fd0d208bc8" providerId="ADAL" clId="{B0E08840-269B-634B-8C42-5CA61245C0B2}" dt="2023-01-04T22:08:31.242" v="10" actId="962"/>
          <ac:picMkLst>
            <pc:docMk/>
            <pc:sldMk cId="610203413" sldId="1254"/>
            <ac:picMk id="5" creationId="{0DE5298D-23A3-B28E-0F70-75EDF9F58DB5}"/>
          </ac:picMkLst>
        </pc:picChg>
      </pc:sldChg>
      <pc:sldChg chg="addSp delSp modSp new mod">
        <pc:chgData name="Daniel Khashabi" userId="62390808-c838-45e6-be59-d6fd0d208bc8" providerId="ADAL" clId="{B0E08840-269B-634B-8C42-5CA61245C0B2}" dt="2023-01-04T22:08:42.240" v="15" actId="962"/>
        <pc:sldMkLst>
          <pc:docMk/>
          <pc:sldMk cId="3489599838" sldId="1255"/>
        </pc:sldMkLst>
        <pc:spChg chg="mod">
          <ac:chgData name="Daniel Khashabi" userId="62390808-c838-45e6-be59-d6fd0d208bc8" providerId="ADAL" clId="{B0E08840-269B-634B-8C42-5CA61245C0B2}" dt="2023-01-04T22:08:40.930" v="13" actId="27636"/>
          <ac:spMkLst>
            <pc:docMk/>
            <pc:sldMk cId="3489599838" sldId="1255"/>
            <ac:spMk id="2" creationId="{35BA16E7-42B4-02B1-2FB8-F5C97519AF9B}"/>
          </ac:spMkLst>
        </pc:spChg>
        <pc:spChg chg="del">
          <ac:chgData name="Daniel Khashabi" userId="62390808-c838-45e6-be59-d6fd0d208bc8" providerId="ADAL" clId="{B0E08840-269B-634B-8C42-5CA61245C0B2}" dt="2023-01-04T22:08:40.783" v="12"/>
          <ac:spMkLst>
            <pc:docMk/>
            <pc:sldMk cId="3489599838" sldId="1255"/>
            <ac:spMk id="3" creationId="{BB70FF00-2831-1CCA-9B0B-FA67CEB113E6}"/>
          </ac:spMkLst>
        </pc:spChg>
        <pc:picChg chg="add mod">
          <ac:chgData name="Daniel Khashabi" userId="62390808-c838-45e6-be59-d6fd0d208bc8" providerId="ADAL" clId="{B0E08840-269B-634B-8C42-5CA61245C0B2}" dt="2023-01-04T22:08:42.240" v="15" actId="962"/>
          <ac:picMkLst>
            <pc:docMk/>
            <pc:sldMk cId="3489599838" sldId="1255"/>
            <ac:picMk id="5" creationId="{B47AB3DD-22A6-F39D-4666-3D6CB9ECE64B}"/>
          </ac:picMkLst>
        </pc:picChg>
      </pc:sldChg>
      <pc:sldChg chg="addSp delSp modSp new mod">
        <pc:chgData name="Daniel Khashabi" userId="62390808-c838-45e6-be59-d6fd0d208bc8" providerId="ADAL" clId="{B0E08840-269B-634B-8C42-5CA61245C0B2}" dt="2023-01-04T22:09:13.818" v="26" actId="962"/>
        <pc:sldMkLst>
          <pc:docMk/>
          <pc:sldMk cId="1243578909" sldId="1256"/>
        </pc:sldMkLst>
        <pc:spChg chg="mod">
          <ac:chgData name="Daniel Khashabi" userId="62390808-c838-45e6-be59-d6fd0d208bc8" providerId="ADAL" clId="{B0E08840-269B-634B-8C42-5CA61245C0B2}" dt="2023-01-04T22:08:58.255" v="20" actId="27636"/>
          <ac:spMkLst>
            <pc:docMk/>
            <pc:sldMk cId="1243578909" sldId="1256"/>
            <ac:spMk id="2" creationId="{D6025456-E9BB-C7B6-2DB1-0CAEA864D08B}"/>
          </ac:spMkLst>
        </pc:spChg>
        <pc:spChg chg="del">
          <ac:chgData name="Daniel Khashabi" userId="62390808-c838-45e6-be59-d6fd0d208bc8" providerId="ADAL" clId="{B0E08840-269B-634B-8C42-5CA61245C0B2}" dt="2023-01-04T22:09:11.161" v="24"/>
          <ac:spMkLst>
            <pc:docMk/>
            <pc:sldMk cId="1243578909" sldId="1256"/>
            <ac:spMk id="3" creationId="{F252BBFF-6AA2-CB2B-DD8F-A13124CAFA1D}"/>
          </ac:spMkLst>
        </pc:spChg>
        <pc:picChg chg="add mod">
          <ac:chgData name="Daniel Khashabi" userId="62390808-c838-45e6-be59-d6fd0d208bc8" providerId="ADAL" clId="{B0E08840-269B-634B-8C42-5CA61245C0B2}" dt="2023-01-04T22:09:13.818" v="26" actId="962"/>
          <ac:picMkLst>
            <pc:docMk/>
            <pc:sldMk cId="1243578909" sldId="1256"/>
            <ac:picMk id="5" creationId="{C08599D9-8F23-E5A1-7ABF-2337003621B2}"/>
          </ac:picMkLst>
        </pc:picChg>
      </pc:sldChg>
      <pc:sldChg chg="addSp delSp modSp new mod ord">
        <pc:chgData name="Daniel Khashabi" userId="62390808-c838-45e6-be59-d6fd0d208bc8" providerId="ADAL" clId="{B0E08840-269B-634B-8C42-5CA61245C0B2}" dt="2023-01-04T22:09:00.579" v="23" actId="20578"/>
        <pc:sldMkLst>
          <pc:docMk/>
          <pc:sldMk cId="2422249359" sldId="1257"/>
        </pc:sldMkLst>
        <pc:spChg chg="mod">
          <ac:chgData name="Daniel Khashabi" userId="62390808-c838-45e6-be59-d6fd0d208bc8" providerId="ADAL" clId="{B0E08840-269B-634B-8C42-5CA61245C0B2}" dt="2023-01-04T22:08:57.692" v="19" actId="27636"/>
          <ac:spMkLst>
            <pc:docMk/>
            <pc:sldMk cId="2422249359" sldId="1257"/>
            <ac:spMk id="2" creationId="{6F44D635-2B66-ED96-AAD9-170873DA3FA8}"/>
          </ac:spMkLst>
        </pc:spChg>
        <pc:spChg chg="del">
          <ac:chgData name="Daniel Khashabi" userId="62390808-c838-45e6-be59-d6fd0d208bc8" providerId="ADAL" clId="{B0E08840-269B-634B-8C42-5CA61245C0B2}" dt="2023-01-04T22:08:57.551" v="18"/>
          <ac:spMkLst>
            <pc:docMk/>
            <pc:sldMk cId="2422249359" sldId="1257"/>
            <ac:spMk id="3" creationId="{D953968F-840E-B990-1428-4A741CDD0D67}"/>
          </ac:spMkLst>
        </pc:spChg>
        <pc:picChg chg="add mod">
          <ac:chgData name="Daniel Khashabi" userId="62390808-c838-45e6-be59-d6fd0d208bc8" providerId="ADAL" clId="{B0E08840-269B-634B-8C42-5CA61245C0B2}" dt="2023-01-04T22:08:58.961" v="22" actId="962"/>
          <ac:picMkLst>
            <pc:docMk/>
            <pc:sldMk cId="2422249359" sldId="1257"/>
            <ac:picMk id="5" creationId="{F2B37624-E2A7-6738-9D38-614EED0EBE67}"/>
          </ac:picMkLst>
        </pc:picChg>
      </pc:sldChg>
      <pc:sldChg chg="addSp delSp modSp new mod">
        <pc:chgData name="Daniel Khashabi" userId="62390808-c838-45e6-be59-d6fd0d208bc8" providerId="ADAL" clId="{B0E08840-269B-634B-8C42-5CA61245C0B2}" dt="2023-01-04T22:09:22.903" v="31" actId="962"/>
        <pc:sldMkLst>
          <pc:docMk/>
          <pc:sldMk cId="683142745" sldId="1258"/>
        </pc:sldMkLst>
        <pc:spChg chg="mod">
          <ac:chgData name="Daniel Khashabi" userId="62390808-c838-45e6-be59-d6fd0d208bc8" providerId="ADAL" clId="{B0E08840-269B-634B-8C42-5CA61245C0B2}" dt="2023-01-04T22:09:21.611" v="29" actId="27636"/>
          <ac:spMkLst>
            <pc:docMk/>
            <pc:sldMk cId="683142745" sldId="1258"/>
            <ac:spMk id="2" creationId="{FE4A03F2-BD57-3C41-3B4F-AF9D1AA00EBF}"/>
          </ac:spMkLst>
        </pc:spChg>
        <pc:spChg chg="del">
          <ac:chgData name="Daniel Khashabi" userId="62390808-c838-45e6-be59-d6fd0d208bc8" providerId="ADAL" clId="{B0E08840-269B-634B-8C42-5CA61245C0B2}" dt="2023-01-04T22:09:21.448" v="28"/>
          <ac:spMkLst>
            <pc:docMk/>
            <pc:sldMk cId="683142745" sldId="1258"/>
            <ac:spMk id="3" creationId="{A37E1E0C-1476-DB33-2A20-D241D6C8A200}"/>
          </ac:spMkLst>
        </pc:spChg>
        <pc:picChg chg="add mod">
          <ac:chgData name="Daniel Khashabi" userId="62390808-c838-45e6-be59-d6fd0d208bc8" providerId="ADAL" clId="{B0E08840-269B-634B-8C42-5CA61245C0B2}" dt="2023-01-04T22:09:22.903" v="31" actId="962"/>
          <ac:picMkLst>
            <pc:docMk/>
            <pc:sldMk cId="683142745" sldId="1258"/>
            <ac:picMk id="5" creationId="{581211FA-8025-E2E5-74AB-78A08511CDAA}"/>
          </ac:picMkLst>
        </pc:picChg>
      </pc:sldChg>
      <pc:sldChg chg="addSp delSp modSp new mod">
        <pc:chgData name="Daniel Khashabi" userId="62390808-c838-45e6-be59-d6fd0d208bc8" providerId="ADAL" clId="{B0E08840-269B-634B-8C42-5CA61245C0B2}" dt="2023-01-08T18:52:37.131" v="36" actId="962"/>
        <pc:sldMkLst>
          <pc:docMk/>
          <pc:sldMk cId="677350093" sldId="1259"/>
        </pc:sldMkLst>
        <pc:spChg chg="mod">
          <ac:chgData name="Daniel Khashabi" userId="62390808-c838-45e6-be59-d6fd0d208bc8" providerId="ADAL" clId="{B0E08840-269B-634B-8C42-5CA61245C0B2}" dt="2023-01-08T18:52:36.115" v="34" actId="27636"/>
          <ac:spMkLst>
            <pc:docMk/>
            <pc:sldMk cId="677350093" sldId="1259"/>
            <ac:spMk id="2" creationId="{6858D490-DC52-3E43-6CDC-B05A0462047A}"/>
          </ac:spMkLst>
        </pc:spChg>
        <pc:spChg chg="del">
          <ac:chgData name="Daniel Khashabi" userId="62390808-c838-45e6-be59-d6fd0d208bc8" providerId="ADAL" clId="{B0E08840-269B-634B-8C42-5CA61245C0B2}" dt="2023-01-08T18:52:35.796" v="33"/>
          <ac:spMkLst>
            <pc:docMk/>
            <pc:sldMk cId="677350093" sldId="1259"/>
            <ac:spMk id="3" creationId="{6FB07017-9739-DF08-0076-5EFA947DF4BD}"/>
          </ac:spMkLst>
        </pc:spChg>
        <pc:picChg chg="add mod">
          <ac:chgData name="Daniel Khashabi" userId="62390808-c838-45e6-be59-d6fd0d208bc8" providerId="ADAL" clId="{B0E08840-269B-634B-8C42-5CA61245C0B2}" dt="2023-01-08T18:52:37.131" v="36" actId="962"/>
          <ac:picMkLst>
            <pc:docMk/>
            <pc:sldMk cId="677350093" sldId="1259"/>
            <ac:picMk id="5" creationId="{D3B057E5-E323-6A15-481E-65396F72A164}"/>
          </ac:picMkLst>
        </pc:picChg>
      </pc:sldChg>
      <pc:sldChg chg="addSp delSp modSp new mod">
        <pc:chgData name="Daniel Khashabi" userId="62390808-c838-45e6-be59-d6fd0d208bc8" providerId="ADAL" clId="{B0E08840-269B-634B-8C42-5CA61245C0B2}" dt="2023-01-08T18:52:49.050" v="41" actId="962"/>
        <pc:sldMkLst>
          <pc:docMk/>
          <pc:sldMk cId="2333220246" sldId="1260"/>
        </pc:sldMkLst>
        <pc:spChg chg="mod">
          <ac:chgData name="Daniel Khashabi" userId="62390808-c838-45e6-be59-d6fd0d208bc8" providerId="ADAL" clId="{B0E08840-269B-634B-8C42-5CA61245C0B2}" dt="2023-01-08T18:52:48.508" v="39" actId="27636"/>
          <ac:spMkLst>
            <pc:docMk/>
            <pc:sldMk cId="2333220246" sldId="1260"/>
            <ac:spMk id="2" creationId="{A0191039-F129-99B1-82A2-F8F2C36A5A3B}"/>
          </ac:spMkLst>
        </pc:spChg>
        <pc:spChg chg="del">
          <ac:chgData name="Daniel Khashabi" userId="62390808-c838-45e6-be59-d6fd0d208bc8" providerId="ADAL" clId="{B0E08840-269B-634B-8C42-5CA61245C0B2}" dt="2023-01-08T18:52:48.357" v="38"/>
          <ac:spMkLst>
            <pc:docMk/>
            <pc:sldMk cId="2333220246" sldId="1260"/>
            <ac:spMk id="3" creationId="{82C586F5-E468-A00A-1E73-4519E81677B4}"/>
          </ac:spMkLst>
        </pc:spChg>
        <pc:picChg chg="add mod">
          <ac:chgData name="Daniel Khashabi" userId="62390808-c838-45e6-be59-d6fd0d208bc8" providerId="ADAL" clId="{B0E08840-269B-634B-8C42-5CA61245C0B2}" dt="2023-01-08T18:52:49.050" v="41" actId="962"/>
          <ac:picMkLst>
            <pc:docMk/>
            <pc:sldMk cId="2333220246" sldId="1260"/>
            <ac:picMk id="5" creationId="{4FFE291E-08DC-7CFC-FD7D-005E122BBC25}"/>
          </ac:picMkLst>
        </pc:picChg>
      </pc:sldChg>
      <pc:sldChg chg="addSp delSp modSp new mod">
        <pc:chgData name="Daniel Khashabi" userId="62390808-c838-45e6-be59-d6fd0d208bc8" providerId="ADAL" clId="{B0E08840-269B-634B-8C42-5CA61245C0B2}" dt="2023-01-08T18:53:00.043" v="47" actId="27614"/>
        <pc:sldMkLst>
          <pc:docMk/>
          <pc:sldMk cId="3002710714" sldId="1261"/>
        </pc:sldMkLst>
        <pc:spChg chg="mod">
          <ac:chgData name="Daniel Khashabi" userId="62390808-c838-45e6-be59-d6fd0d208bc8" providerId="ADAL" clId="{B0E08840-269B-634B-8C42-5CA61245C0B2}" dt="2023-01-08T18:52:59.604" v="45" actId="27636"/>
          <ac:spMkLst>
            <pc:docMk/>
            <pc:sldMk cId="3002710714" sldId="1261"/>
            <ac:spMk id="2" creationId="{D0E4B810-4701-F92A-4E8D-9927084E4216}"/>
          </ac:spMkLst>
        </pc:spChg>
        <pc:spChg chg="del">
          <ac:chgData name="Daniel Khashabi" userId="62390808-c838-45e6-be59-d6fd0d208bc8" providerId="ADAL" clId="{B0E08840-269B-634B-8C42-5CA61245C0B2}" dt="2023-01-08T18:52:59.407" v="44"/>
          <ac:spMkLst>
            <pc:docMk/>
            <pc:sldMk cId="3002710714" sldId="1261"/>
            <ac:spMk id="3" creationId="{952E0A1B-1C25-D93F-B0CC-A4F010B91C64}"/>
          </ac:spMkLst>
        </pc:spChg>
        <pc:picChg chg="add mod">
          <ac:chgData name="Daniel Khashabi" userId="62390808-c838-45e6-be59-d6fd0d208bc8" providerId="ADAL" clId="{B0E08840-269B-634B-8C42-5CA61245C0B2}" dt="2023-01-08T18:53:00.043" v="47" actId="27614"/>
          <ac:picMkLst>
            <pc:docMk/>
            <pc:sldMk cId="3002710714" sldId="1261"/>
            <ac:picMk id="5" creationId="{4F65E521-1F8B-8F66-013E-51EB02BD913D}"/>
          </ac:picMkLst>
        </pc:picChg>
      </pc:sldChg>
      <pc:sldChg chg="addSp delSp modSp new mod">
        <pc:chgData name="Daniel Khashabi" userId="62390808-c838-45e6-be59-d6fd0d208bc8" providerId="ADAL" clId="{B0E08840-269B-634B-8C42-5CA61245C0B2}" dt="2023-01-08T18:53:17.256" v="58" actId="962"/>
        <pc:sldMkLst>
          <pc:docMk/>
          <pc:sldMk cId="2855892251" sldId="1262"/>
        </pc:sldMkLst>
        <pc:spChg chg="mod">
          <ac:chgData name="Daniel Khashabi" userId="62390808-c838-45e6-be59-d6fd0d208bc8" providerId="ADAL" clId="{B0E08840-269B-634B-8C42-5CA61245C0B2}" dt="2023-01-08T18:52:59.674" v="46" actId="27636"/>
          <ac:spMkLst>
            <pc:docMk/>
            <pc:sldMk cId="2855892251" sldId="1262"/>
            <ac:spMk id="2" creationId="{4B3A3B6A-BC5F-BB51-2955-D3072241C7FF}"/>
          </ac:spMkLst>
        </pc:spChg>
        <pc:spChg chg="del">
          <ac:chgData name="Daniel Khashabi" userId="62390808-c838-45e6-be59-d6fd0d208bc8" providerId="ADAL" clId="{B0E08840-269B-634B-8C42-5CA61245C0B2}" dt="2023-01-08T18:53:16.126" v="52"/>
          <ac:spMkLst>
            <pc:docMk/>
            <pc:sldMk cId="2855892251" sldId="1262"/>
            <ac:spMk id="3" creationId="{68C025BD-886E-27AA-B538-57EC702A5DAA}"/>
          </ac:spMkLst>
        </pc:spChg>
        <pc:picChg chg="add mod">
          <ac:chgData name="Daniel Khashabi" userId="62390808-c838-45e6-be59-d6fd0d208bc8" providerId="ADAL" clId="{B0E08840-269B-634B-8C42-5CA61245C0B2}" dt="2023-01-08T18:53:17.256" v="58" actId="962"/>
          <ac:picMkLst>
            <pc:docMk/>
            <pc:sldMk cId="2855892251" sldId="1262"/>
            <ac:picMk id="5" creationId="{BD0B9BAE-728B-62B9-DDA6-6C6227AB2CF7}"/>
          </ac:picMkLst>
        </pc:picChg>
      </pc:sldChg>
      <pc:sldChg chg="addSp delSp modSp new mod">
        <pc:chgData name="Daniel Khashabi" userId="62390808-c838-45e6-be59-d6fd0d208bc8" providerId="ADAL" clId="{B0E08840-269B-634B-8C42-5CA61245C0B2}" dt="2023-01-08T18:53:40.992" v="63" actId="962"/>
        <pc:sldMkLst>
          <pc:docMk/>
          <pc:sldMk cId="625155832" sldId="1263"/>
        </pc:sldMkLst>
        <pc:spChg chg="mod">
          <ac:chgData name="Daniel Khashabi" userId="62390808-c838-45e6-be59-d6fd0d208bc8" providerId="ADAL" clId="{B0E08840-269B-634B-8C42-5CA61245C0B2}" dt="2023-01-08T18:53:31.099" v="60" actId="20577"/>
          <ac:spMkLst>
            <pc:docMk/>
            <pc:sldMk cId="625155832" sldId="1263"/>
            <ac:spMk id="2" creationId="{DBCFCB6A-6E2E-63CC-5819-9F11DCF8F9C1}"/>
          </ac:spMkLst>
        </pc:spChg>
        <pc:spChg chg="del">
          <ac:chgData name="Daniel Khashabi" userId="62390808-c838-45e6-be59-d6fd0d208bc8" providerId="ADAL" clId="{B0E08840-269B-634B-8C42-5CA61245C0B2}" dt="2023-01-08T18:53:39.881" v="61"/>
          <ac:spMkLst>
            <pc:docMk/>
            <pc:sldMk cId="625155832" sldId="1263"/>
            <ac:spMk id="3" creationId="{23D49249-AC1E-6F81-30B7-06842D461A53}"/>
          </ac:spMkLst>
        </pc:spChg>
        <pc:picChg chg="add mod">
          <ac:chgData name="Daniel Khashabi" userId="62390808-c838-45e6-be59-d6fd0d208bc8" providerId="ADAL" clId="{B0E08840-269B-634B-8C42-5CA61245C0B2}" dt="2023-01-08T18:53:40.992" v="63" actId="962"/>
          <ac:picMkLst>
            <pc:docMk/>
            <pc:sldMk cId="625155832" sldId="1263"/>
            <ac:picMk id="5" creationId="{32BBD035-8F93-9B67-6D06-8906225458E2}"/>
          </ac:picMkLst>
        </pc:picChg>
      </pc:sldChg>
      <pc:sldChg chg="addSp delSp modSp new mod">
        <pc:chgData name="Daniel Khashabi" userId="62390808-c838-45e6-be59-d6fd0d208bc8" providerId="ADAL" clId="{B0E08840-269B-634B-8C42-5CA61245C0B2}" dt="2023-01-08T18:53:48.404" v="66" actId="962"/>
        <pc:sldMkLst>
          <pc:docMk/>
          <pc:sldMk cId="836342470" sldId="1264"/>
        </pc:sldMkLst>
        <pc:spChg chg="mod">
          <ac:chgData name="Daniel Khashabi" userId="62390808-c838-45e6-be59-d6fd0d208bc8" providerId="ADAL" clId="{B0E08840-269B-634B-8C42-5CA61245C0B2}" dt="2023-01-08T18:53:16.370" v="54" actId="27636"/>
          <ac:spMkLst>
            <pc:docMk/>
            <pc:sldMk cId="836342470" sldId="1264"/>
            <ac:spMk id="2" creationId="{EBC569E6-9449-3994-D1FB-741E79C13A5D}"/>
          </ac:spMkLst>
        </pc:spChg>
        <pc:spChg chg="del">
          <ac:chgData name="Daniel Khashabi" userId="62390808-c838-45e6-be59-d6fd0d208bc8" providerId="ADAL" clId="{B0E08840-269B-634B-8C42-5CA61245C0B2}" dt="2023-01-08T18:53:47.172" v="64"/>
          <ac:spMkLst>
            <pc:docMk/>
            <pc:sldMk cId="836342470" sldId="1264"/>
            <ac:spMk id="3" creationId="{1F867728-6550-59D3-6063-6E56F72BFC5A}"/>
          </ac:spMkLst>
        </pc:spChg>
        <pc:picChg chg="add mod">
          <ac:chgData name="Daniel Khashabi" userId="62390808-c838-45e6-be59-d6fd0d208bc8" providerId="ADAL" clId="{B0E08840-269B-634B-8C42-5CA61245C0B2}" dt="2023-01-08T18:53:48.404" v="66" actId="962"/>
          <ac:picMkLst>
            <pc:docMk/>
            <pc:sldMk cId="836342470" sldId="1264"/>
            <ac:picMk id="5" creationId="{87A5C8F2-7493-9380-5685-4144F4F615F7}"/>
          </ac:picMkLst>
        </pc:picChg>
      </pc:sldChg>
      <pc:sldChg chg="modSp new mod">
        <pc:chgData name="Daniel Khashabi" userId="62390808-c838-45e6-be59-d6fd0d208bc8" providerId="ADAL" clId="{B0E08840-269B-634B-8C42-5CA61245C0B2}" dt="2023-01-08T18:53:16.374" v="55" actId="27636"/>
        <pc:sldMkLst>
          <pc:docMk/>
          <pc:sldMk cId="584874884" sldId="1265"/>
        </pc:sldMkLst>
        <pc:spChg chg="mod">
          <ac:chgData name="Daniel Khashabi" userId="62390808-c838-45e6-be59-d6fd0d208bc8" providerId="ADAL" clId="{B0E08840-269B-634B-8C42-5CA61245C0B2}" dt="2023-01-08T18:53:16.374" v="55" actId="27636"/>
          <ac:spMkLst>
            <pc:docMk/>
            <pc:sldMk cId="584874884" sldId="1265"/>
            <ac:spMk id="2" creationId="{3997E257-3C0D-F971-FDA1-2F0ED06B156C}"/>
          </ac:spMkLst>
        </pc:spChg>
      </pc:sldChg>
      <pc:sldChg chg="modSp new mod">
        <pc:chgData name="Daniel Khashabi" userId="62390808-c838-45e6-be59-d6fd0d208bc8" providerId="ADAL" clId="{B0E08840-269B-634B-8C42-5CA61245C0B2}" dt="2023-01-08T18:53:16.414" v="56" actId="27636"/>
        <pc:sldMkLst>
          <pc:docMk/>
          <pc:sldMk cId="4125485965" sldId="1266"/>
        </pc:sldMkLst>
        <pc:spChg chg="mod">
          <ac:chgData name="Daniel Khashabi" userId="62390808-c838-45e6-be59-d6fd0d208bc8" providerId="ADAL" clId="{B0E08840-269B-634B-8C42-5CA61245C0B2}" dt="2023-01-08T18:53:16.414" v="56" actId="27636"/>
          <ac:spMkLst>
            <pc:docMk/>
            <pc:sldMk cId="4125485965" sldId="1266"/>
            <ac:spMk id="2" creationId="{DA6F683C-13D4-3FE7-58D9-8E9335FC2E7D}"/>
          </ac:spMkLst>
        </pc:spChg>
      </pc:sldChg>
    </pc:docChg>
  </pc:docChgLst>
  <pc:docChgLst>
    <pc:chgData name="Daniel Khashabi" userId="S::dkhasha1@jh.edu::62390808-c838-45e6-be59-d6fd0d208bc8" providerId="AD" clId="Web-{BCEEFAB6-7752-74CE-3769-7BDA38F69D81}"/>
    <pc:docChg chg="delSld">
      <pc:chgData name="Daniel Khashabi" userId="S::dkhasha1@jh.edu::62390808-c838-45e6-be59-d6fd0d208bc8" providerId="AD" clId="Web-{BCEEFAB6-7752-74CE-3769-7BDA38F69D81}" dt="2023-02-11T00:07:25.882" v="0"/>
      <pc:docMkLst>
        <pc:docMk/>
      </pc:docMkLst>
      <pc:sldChg chg="del">
        <pc:chgData name="Daniel Khashabi" userId="S::dkhasha1@jh.edu::62390808-c838-45e6-be59-d6fd0d208bc8" providerId="AD" clId="Web-{BCEEFAB6-7752-74CE-3769-7BDA38F69D81}" dt="2023-02-11T00:07:25.882" v="0"/>
        <pc:sldMkLst>
          <pc:docMk/>
          <pc:sldMk cId="2827995480" sldId="1634"/>
        </pc:sldMkLst>
      </pc:sldChg>
    </pc:docChg>
  </pc:docChgLst>
  <pc:docChgLst>
    <pc:chgData name="Daniel Khashabi" userId="S::dkhasha1@jh.edu::62390808-c838-45e6-be59-d6fd0d208bc8" providerId="AD" clId="Web-{AA6BA598-3841-CE3A-3A70-A3B5974E1059}"/>
    <pc:docChg chg="modSld">
      <pc:chgData name="Daniel Khashabi" userId="S::dkhasha1@jh.edu::62390808-c838-45e6-be59-d6fd0d208bc8" providerId="AD" clId="Web-{AA6BA598-3841-CE3A-3A70-A3B5974E1059}" dt="2023-02-06T17:05:55.851" v="7" actId="20577"/>
      <pc:docMkLst>
        <pc:docMk/>
      </pc:docMkLst>
      <pc:sldChg chg="modSp">
        <pc:chgData name="Daniel Khashabi" userId="S::dkhasha1@jh.edu::62390808-c838-45e6-be59-d6fd0d208bc8" providerId="AD" clId="Web-{AA6BA598-3841-CE3A-3A70-A3B5974E1059}" dt="2023-02-06T17:05:55.851" v="7" actId="20577"/>
        <pc:sldMkLst>
          <pc:docMk/>
          <pc:sldMk cId="2827995480" sldId="1634"/>
        </pc:sldMkLst>
        <pc:spChg chg="mod">
          <ac:chgData name="Daniel Khashabi" userId="S::dkhasha1@jh.edu::62390808-c838-45e6-be59-d6fd0d208bc8" providerId="AD" clId="Web-{AA6BA598-3841-CE3A-3A70-A3B5974E1059}" dt="2023-02-06T17:05:55.851" v="7" actId="20577"/>
          <ac:spMkLst>
            <pc:docMk/>
            <pc:sldMk cId="2827995480" sldId="1634"/>
            <ac:spMk id="3" creationId="{26EE3139-C761-2213-3F75-8C9850335662}"/>
          </ac:spMkLst>
        </pc:spChg>
      </pc:sldChg>
    </pc:docChg>
  </pc:docChgLst>
  <pc:docChgLst>
    <pc:chgData name="Daniel Khashabi" userId="S::dkhasha1@jh.edu::62390808-c838-45e6-be59-d6fd0d208bc8" providerId="AD" clId="Web-{6AD32990-44D5-8D12-EC0F-0D28282B2E3B}"/>
    <pc:docChg chg="delSld">
      <pc:chgData name="Daniel Khashabi" userId="S::dkhasha1@jh.edu::62390808-c838-45e6-be59-d6fd0d208bc8" providerId="AD" clId="Web-{6AD32990-44D5-8D12-EC0F-0D28282B2E3B}" dt="2023-02-16T19:05:45.807" v="44"/>
      <pc:docMkLst>
        <pc:docMk/>
      </pc:docMkLst>
      <pc:sldChg chg="del">
        <pc:chgData name="Daniel Khashabi" userId="S::dkhasha1@jh.edu::62390808-c838-45e6-be59-d6fd0d208bc8" providerId="AD" clId="Web-{6AD32990-44D5-8D12-EC0F-0D28282B2E3B}" dt="2023-02-16T19:05:45.791" v="35"/>
        <pc:sldMkLst>
          <pc:docMk/>
          <pc:sldMk cId="2979411562" sldId="394"/>
        </pc:sldMkLst>
      </pc:sldChg>
      <pc:sldChg chg="del">
        <pc:chgData name="Daniel Khashabi" userId="S::dkhasha1@jh.edu::62390808-c838-45e6-be59-d6fd0d208bc8" providerId="AD" clId="Web-{6AD32990-44D5-8D12-EC0F-0D28282B2E3B}" dt="2023-02-16T19:05:45.791" v="33"/>
        <pc:sldMkLst>
          <pc:docMk/>
          <pc:sldMk cId="1537972287" sldId="588"/>
        </pc:sldMkLst>
      </pc:sldChg>
      <pc:sldChg chg="del">
        <pc:chgData name="Daniel Khashabi" userId="S::dkhasha1@jh.edu::62390808-c838-45e6-be59-d6fd0d208bc8" providerId="AD" clId="Web-{6AD32990-44D5-8D12-EC0F-0D28282B2E3B}" dt="2023-02-16T19:05:45.791" v="34"/>
        <pc:sldMkLst>
          <pc:docMk/>
          <pc:sldMk cId="2624894102" sldId="1707"/>
        </pc:sldMkLst>
      </pc:sldChg>
      <pc:sldChg chg="del">
        <pc:chgData name="Daniel Khashabi" userId="S::dkhasha1@jh.edu::62390808-c838-45e6-be59-d6fd0d208bc8" providerId="AD" clId="Web-{6AD32990-44D5-8D12-EC0F-0D28282B2E3B}" dt="2023-02-16T19:05:45.776" v="32"/>
        <pc:sldMkLst>
          <pc:docMk/>
          <pc:sldMk cId="1124880000" sldId="1708"/>
        </pc:sldMkLst>
      </pc:sldChg>
      <pc:sldChg chg="del">
        <pc:chgData name="Daniel Khashabi" userId="S::dkhasha1@jh.edu::62390808-c838-45e6-be59-d6fd0d208bc8" providerId="AD" clId="Web-{6AD32990-44D5-8D12-EC0F-0D28282B2E3B}" dt="2023-02-16T19:05:45.776" v="31"/>
        <pc:sldMkLst>
          <pc:docMk/>
          <pc:sldMk cId="2784519899" sldId="1709"/>
        </pc:sldMkLst>
      </pc:sldChg>
      <pc:sldChg chg="del">
        <pc:chgData name="Daniel Khashabi" userId="S::dkhasha1@jh.edu::62390808-c838-45e6-be59-d6fd0d208bc8" providerId="AD" clId="Web-{6AD32990-44D5-8D12-EC0F-0D28282B2E3B}" dt="2023-02-16T19:05:45.776" v="30"/>
        <pc:sldMkLst>
          <pc:docMk/>
          <pc:sldMk cId="424039047" sldId="1710"/>
        </pc:sldMkLst>
      </pc:sldChg>
      <pc:sldChg chg="del">
        <pc:chgData name="Daniel Khashabi" userId="S::dkhasha1@jh.edu::62390808-c838-45e6-be59-d6fd0d208bc8" providerId="AD" clId="Web-{6AD32990-44D5-8D12-EC0F-0D28282B2E3B}" dt="2023-02-16T19:05:45.776" v="29"/>
        <pc:sldMkLst>
          <pc:docMk/>
          <pc:sldMk cId="2056676461" sldId="1711"/>
        </pc:sldMkLst>
      </pc:sldChg>
      <pc:sldChg chg="del">
        <pc:chgData name="Daniel Khashabi" userId="S::dkhasha1@jh.edu::62390808-c838-45e6-be59-d6fd0d208bc8" providerId="AD" clId="Web-{6AD32990-44D5-8D12-EC0F-0D28282B2E3B}" dt="2023-02-16T19:05:45.776" v="28"/>
        <pc:sldMkLst>
          <pc:docMk/>
          <pc:sldMk cId="3417168123" sldId="1712"/>
        </pc:sldMkLst>
      </pc:sldChg>
      <pc:sldChg chg="del">
        <pc:chgData name="Daniel Khashabi" userId="S::dkhasha1@jh.edu::62390808-c838-45e6-be59-d6fd0d208bc8" providerId="AD" clId="Web-{6AD32990-44D5-8D12-EC0F-0D28282B2E3B}" dt="2023-02-16T19:05:45.698" v="6"/>
        <pc:sldMkLst>
          <pc:docMk/>
          <pc:sldMk cId="518054561" sldId="1713"/>
        </pc:sldMkLst>
      </pc:sldChg>
      <pc:sldChg chg="del">
        <pc:chgData name="Daniel Khashabi" userId="S::dkhasha1@jh.edu::62390808-c838-45e6-be59-d6fd0d208bc8" providerId="AD" clId="Web-{6AD32990-44D5-8D12-EC0F-0D28282B2E3B}" dt="2023-02-16T19:05:45.698" v="5"/>
        <pc:sldMkLst>
          <pc:docMk/>
          <pc:sldMk cId="2095237475" sldId="1718"/>
        </pc:sldMkLst>
      </pc:sldChg>
      <pc:sldChg chg="del">
        <pc:chgData name="Daniel Khashabi" userId="S::dkhasha1@jh.edu::62390808-c838-45e6-be59-d6fd0d208bc8" providerId="AD" clId="Web-{6AD32990-44D5-8D12-EC0F-0D28282B2E3B}" dt="2023-02-16T19:05:45.682" v="3"/>
        <pc:sldMkLst>
          <pc:docMk/>
          <pc:sldMk cId="818602485" sldId="1719"/>
        </pc:sldMkLst>
      </pc:sldChg>
      <pc:sldChg chg="del">
        <pc:chgData name="Daniel Khashabi" userId="S::dkhasha1@jh.edu::62390808-c838-45e6-be59-d6fd0d208bc8" providerId="AD" clId="Web-{6AD32990-44D5-8D12-EC0F-0D28282B2E3B}" dt="2023-02-16T19:05:45.698" v="4"/>
        <pc:sldMkLst>
          <pc:docMk/>
          <pc:sldMk cId="738665931" sldId="1720"/>
        </pc:sldMkLst>
      </pc:sldChg>
      <pc:sldChg chg="del">
        <pc:chgData name="Daniel Khashabi" userId="S::dkhasha1@jh.edu::62390808-c838-45e6-be59-d6fd0d208bc8" providerId="AD" clId="Web-{6AD32990-44D5-8D12-EC0F-0D28282B2E3B}" dt="2023-02-16T19:05:45.807" v="44"/>
        <pc:sldMkLst>
          <pc:docMk/>
          <pc:sldMk cId="3738698680" sldId="1732"/>
        </pc:sldMkLst>
      </pc:sldChg>
      <pc:sldChg chg="del">
        <pc:chgData name="Daniel Khashabi" userId="S::dkhasha1@jh.edu::62390808-c838-45e6-be59-d6fd0d208bc8" providerId="AD" clId="Web-{6AD32990-44D5-8D12-EC0F-0D28282B2E3B}" dt="2023-02-16T19:05:45.807" v="43"/>
        <pc:sldMkLst>
          <pc:docMk/>
          <pc:sldMk cId="2373123929" sldId="1734"/>
        </pc:sldMkLst>
      </pc:sldChg>
      <pc:sldChg chg="del">
        <pc:chgData name="Daniel Khashabi" userId="S::dkhasha1@jh.edu::62390808-c838-45e6-be59-d6fd0d208bc8" providerId="AD" clId="Web-{6AD32990-44D5-8D12-EC0F-0D28282B2E3B}" dt="2023-02-16T19:05:45.807" v="41"/>
        <pc:sldMkLst>
          <pc:docMk/>
          <pc:sldMk cId="1982807948" sldId="1735"/>
        </pc:sldMkLst>
      </pc:sldChg>
      <pc:sldChg chg="del">
        <pc:chgData name="Daniel Khashabi" userId="S::dkhasha1@jh.edu::62390808-c838-45e6-be59-d6fd0d208bc8" providerId="AD" clId="Web-{6AD32990-44D5-8D12-EC0F-0D28282B2E3B}" dt="2023-02-16T19:05:45.776" v="27"/>
        <pc:sldMkLst>
          <pc:docMk/>
          <pc:sldMk cId="300245926" sldId="1736"/>
        </pc:sldMkLst>
      </pc:sldChg>
      <pc:sldChg chg="del">
        <pc:chgData name="Daniel Khashabi" userId="S::dkhasha1@jh.edu::62390808-c838-45e6-be59-d6fd0d208bc8" providerId="AD" clId="Web-{6AD32990-44D5-8D12-EC0F-0D28282B2E3B}" dt="2023-02-16T19:05:45.745" v="22"/>
        <pc:sldMkLst>
          <pc:docMk/>
          <pc:sldMk cId="2746464401" sldId="1742"/>
        </pc:sldMkLst>
      </pc:sldChg>
      <pc:sldChg chg="del">
        <pc:chgData name="Daniel Khashabi" userId="S::dkhasha1@jh.edu::62390808-c838-45e6-be59-d6fd0d208bc8" providerId="AD" clId="Web-{6AD32990-44D5-8D12-EC0F-0D28282B2E3B}" dt="2023-02-16T19:05:45.729" v="18"/>
        <pc:sldMkLst>
          <pc:docMk/>
          <pc:sldMk cId="1902040079" sldId="1743"/>
        </pc:sldMkLst>
      </pc:sldChg>
      <pc:sldChg chg="del">
        <pc:chgData name="Daniel Khashabi" userId="S::dkhasha1@jh.edu::62390808-c838-45e6-be59-d6fd0d208bc8" providerId="AD" clId="Web-{6AD32990-44D5-8D12-EC0F-0D28282B2E3B}" dt="2023-02-16T19:05:45.729" v="17"/>
        <pc:sldMkLst>
          <pc:docMk/>
          <pc:sldMk cId="1083488866" sldId="1744"/>
        </pc:sldMkLst>
      </pc:sldChg>
      <pc:sldChg chg="del">
        <pc:chgData name="Daniel Khashabi" userId="S::dkhasha1@jh.edu::62390808-c838-45e6-be59-d6fd0d208bc8" providerId="AD" clId="Web-{6AD32990-44D5-8D12-EC0F-0D28282B2E3B}" dt="2023-02-16T19:05:45.729" v="19"/>
        <pc:sldMkLst>
          <pc:docMk/>
          <pc:sldMk cId="1398107461" sldId="1745"/>
        </pc:sldMkLst>
      </pc:sldChg>
      <pc:sldChg chg="del">
        <pc:chgData name="Daniel Khashabi" userId="S::dkhasha1@jh.edu::62390808-c838-45e6-be59-d6fd0d208bc8" providerId="AD" clId="Web-{6AD32990-44D5-8D12-EC0F-0D28282B2E3B}" dt="2023-02-16T19:05:45.745" v="20"/>
        <pc:sldMkLst>
          <pc:docMk/>
          <pc:sldMk cId="397366209" sldId="1746"/>
        </pc:sldMkLst>
      </pc:sldChg>
      <pc:sldChg chg="del">
        <pc:chgData name="Daniel Khashabi" userId="S::dkhasha1@jh.edu::62390808-c838-45e6-be59-d6fd0d208bc8" providerId="AD" clId="Web-{6AD32990-44D5-8D12-EC0F-0D28282B2E3B}" dt="2023-02-16T19:05:45.729" v="16"/>
        <pc:sldMkLst>
          <pc:docMk/>
          <pc:sldMk cId="822391397" sldId="1747"/>
        </pc:sldMkLst>
      </pc:sldChg>
      <pc:sldChg chg="del">
        <pc:chgData name="Daniel Khashabi" userId="S::dkhasha1@jh.edu::62390808-c838-45e6-be59-d6fd0d208bc8" providerId="AD" clId="Web-{6AD32990-44D5-8D12-EC0F-0D28282B2E3B}" dt="2023-02-16T19:05:45.729" v="15"/>
        <pc:sldMkLst>
          <pc:docMk/>
          <pc:sldMk cId="3830668994" sldId="1748"/>
        </pc:sldMkLst>
      </pc:sldChg>
      <pc:sldChg chg="del">
        <pc:chgData name="Daniel Khashabi" userId="S::dkhasha1@jh.edu::62390808-c838-45e6-be59-d6fd0d208bc8" providerId="AD" clId="Web-{6AD32990-44D5-8D12-EC0F-0D28282B2E3B}" dt="2023-02-16T19:05:45.713" v="12"/>
        <pc:sldMkLst>
          <pc:docMk/>
          <pc:sldMk cId="3781740134" sldId="1749"/>
        </pc:sldMkLst>
      </pc:sldChg>
      <pc:sldChg chg="del">
        <pc:chgData name="Daniel Khashabi" userId="S::dkhasha1@jh.edu::62390808-c838-45e6-be59-d6fd0d208bc8" providerId="AD" clId="Web-{6AD32990-44D5-8D12-EC0F-0D28282B2E3B}" dt="2023-02-16T19:05:45.698" v="9"/>
        <pc:sldMkLst>
          <pc:docMk/>
          <pc:sldMk cId="2944307597" sldId="1751"/>
        </pc:sldMkLst>
      </pc:sldChg>
      <pc:sldChg chg="del">
        <pc:chgData name="Daniel Khashabi" userId="S::dkhasha1@jh.edu::62390808-c838-45e6-be59-d6fd0d208bc8" providerId="AD" clId="Web-{6AD32990-44D5-8D12-EC0F-0D28282B2E3B}" dt="2023-02-16T19:05:45.713" v="14"/>
        <pc:sldMkLst>
          <pc:docMk/>
          <pc:sldMk cId="4294569672" sldId="1753"/>
        </pc:sldMkLst>
      </pc:sldChg>
      <pc:sldChg chg="del">
        <pc:chgData name="Daniel Khashabi" userId="S::dkhasha1@jh.edu::62390808-c838-45e6-be59-d6fd0d208bc8" providerId="AD" clId="Web-{6AD32990-44D5-8D12-EC0F-0D28282B2E3B}" dt="2023-02-16T19:05:45.713" v="13"/>
        <pc:sldMkLst>
          <pc:docMk/>
          <pc:sldMk cId="718983126" sldId="1754"/>
        </pc:sldMkLst>
      </pc:sldChg>
      <pc:sldChg chg="del">
        <pc:chgData name="Daniel Khashabi" userId="S::dkhasha1@jh.edu::62390808-c838-45e6-be59-d6fd0d208bc8" providerId="AD" clId="Web-{6AD32990-44D5-8D12-EC0F-0D28282B2E3B}" dt="2023-02-16T19:05:45.713" v="11"/>
        <pc:sldMkLst>
          <pc:docMk/>
          <pc:sldMk cId="3186024277" sldId="1755"/>
        </pc:sldMkLst>
      </pc:sldChg>
      <pc:sldChg chg="del">
        <pc:chgData name="Daniel Khashabi" userId="S::dkhasha1@jh.edu::62390808-c838-45e6-be59-d6fd0d208bc8" providerId="AD" clId="Web-{6AD32990-44D5-8D12-EC0F-0D28282B2E3B}" dt="2023-02-16T19:05:45.698" v="10"/>
        <pc:sldMkLst>
          <pc:docMk/>
          <pc:sldMk cId="1152962987" sldId="1756"/>
        </pc:sldMkLst>
      </pc:sldChg>
      <pc:sldChg chg="del">
        <pc:chgData name="Daniel Khashabi" userId="S::dkhasha1@jh.edu::62390808-c838-45e6-be59-d6fd0d208bc8" providerId="AD" clId="Web-{6AD32990-44D5-8D12-EC0F-0D28282B2E3B}" dt="2023-02-16T19:05:45.698" v="8"/>
        <pc:sldMkLst>
          <pc:docMk/>
          <pc:sldMk cId="3469547199" sldId="1757"/>
        </pc:sldMkLst>
      </pc:sldChg>
      <pc:sldChg chg="del">
        <pc:chgData name="Daniel Khashabi" userId="S::dkhasha1@jh.edu::62390808-c838-45e6-be59-d6fd0d208bc8" providerId="AD" clId="Web-{6AD32990-44D5-8D12-EC0F-0D28282B2E3B}" dt="2023-02-16T19:05:45.698" v="7"/>
        <pc:sldMkLst>
          <pc:docMk/>
          <pc:sldMk cId="3114086732" sldId="1758"/>
        </pc:sldMkLst>
      </pc:sldChg>
      <pc:sldChg chg="del">
        <pc:chgData name="Daniel Khashabi" userId="S::dkhasha1@jh.edu::62390808-c838-45e6-be59-d6fd0d208bc8" providerId="AD" clId="Web-{6AD32990-44D5-8D12-EC0F-0D28282B2E3B}" dt="2023-02-16T19:05:45.760" v="26"/>
        <pc:sldMkLst>
          <pc:docMk/>
          <pc:sldMk cId="3712967070" sldId="1759"/>
        </pc:sldMkLst>
      </pc:sldChg>
      <pc:sldChg chg="del">
        <pc:chgData name="Daniel Khashabi" userId="S::dkhasha1@jh.edu::62390808-c838-45e6-be59-d6fd0d208bc8" providerId="AD" clId="Web-{6AD32990-44D5-8D12-EC0F-0D28282B2E3B}" dt="2023-02-16T19:05:45.760" v="25"/>
        <pc:sldMkLst>
          <pc:docMk/>
          <pc:sldMk cId="2914398177" sldId="1760"/>
        </pc:sldMkLst>
      </pc:sldChg>
      <pc:sldChg chg="del">
        <pc:chgData name="Daniel Khashabi" userId="S::dkhasha1@jh.edu::62390808-c838-45e6-be59-d6fd0d208bc8" providerId="AD" clId="Web-{6AD32990-44D5-8D12-EC0F-0D28282B2E3B}" dt="2023-02-16T19:05:45.760" v="24"/>
        <pc:sldMkLst>
          <pc:docMk/>
          <pc:sldMk cId="3904265835" sldId="1761"/>
        </pc:sldMkLst>
      </pc:sldChg>
      <pc:sldChg chg="del">
        <pc:chgData name="Daniel Khashabi" userId="S::dkhasha1@jh.edu::62390808-c838-45e6-be59-d6fd0d208bc8" providerId="AD" clId="Web-{6AD32990-44D5-8D12-EC0F-0D28282B2E3B}" dt="2023-02-16T19:05:45.745" v="23"/>
        <pc:sldMkLst>
          <pc:docMk/>
          <pc:sldMk cId="2804678928" sldId="1762"/>
        </pc:sldMkLst>
      </pc:sldChg>
      <pc:sldChg chg="del">
        <pc:chgData name="Daniel Khashabi" userId="S::dkhasha1@jh.edu::62390808-c838-45e6-be59-d6fd0d208bc8" providerId="AD" clId="Web-{6AD32990-44D5-8D12-EC0F-0D28282B2E3B}" dt="2023-02-16T19:05:45.682" v="2"/>
        <pc:sldMkLst>
          <pc:docMk/>
          <pc:sldMk cId="3172074021" sldId="1763"/>
        </pc:sldMkLst>
      </pc:sldChg>
      <pc:sldChg chg="del">
        <pc:chgData name="Daniel Khashabi" userId="S::dkhasha1@jh.edu::62390808-c838-45e6-be59-d6fd0d208bc8" providerId="AD" clId="Web-{6AD32990-44D5-8D12-EC0F-0D28282B2E3B}" dt="2023-02-16T19:05:45.682" v="1"/>
        <pc:sldMkLst>
          <pc:docMk/>
          <pc:sldMk cId="3838804515" sldId="1764"/>
        </pc:sldMkLst>
      </pc:sldChg>
      <pc:sldChg chg="del">
        <pc:chgData name="Daniel Khashabi" userId="S::dkhasha1@jh.edu::62390808-c838-45e6-be59-d6fd0d208bc8" providerId="AD" clId="Web-{6AD32990-44D5-8D12-EC0F-0D28282B2E3B}" dt="2023-02-16T19:05:45.791" v="37"/>
        <pc:sldMkLst>
          <pc:docMk/>
          <pc:sldMk cId="4171961553" sldId="1773"/>
        </pc:sldMkLst>
      </pc:sldChg>
      <pc:sldChg chg="del">
        <pc:chgData name="Daniel Khashabi" userId="S::dkhasha1@jh.edu::62390808-c838-45e6-be59-d6fd0d208bc8" providerId="AD" clId="Web-{6AD32990-44D5-8D12-EC0F-0D28282B2E3B}" dt="2023-02-16T19:05:45.791" v="38"/>
        <pc:sldMkLst>
          <pc:docMk/>
          <pc:sldMk cId="3485308668" sldId="1774"/>
        </pc:sldMkLst>
      </pc:sldChg>
      <pc:sldChg chg="del">
        <pc:chgData name="Daniel Khashabi" userId="S::dkhasha1@jh.edu::62390808-c838-45e6-be59-d6fd0d208bc8" providerId="AD" clId="Web-{6AD32990-44D5-8D12-EC0F-0D28282B2E3B}" dt="2023-02-16T19:05:45.682" v="0"/>
        <pc:sldMkLst>
          <pc:docMk/>
          <pc:sldMk cId="2735404503" sldId="1775"/>
        </pc:sldMkLst>
      </pc:sldChg>
      <pc:sldChg chg="del">
        <pc:chgData name="Daniel Khashabi" userId="S::dkhasha1@jh.edu::62390808-c838-45e6-be59-d6fd0d208bc8" providerId="AD" clId="Web-{6AD32990-44D5-8D12-EC0F-0D28282B2E3B}" dt="2023-02-16T19:05:45.745" v="21"/>
        <pc:sldMkLst>
          <pc:docMk/>
          <pc:sldMk cId="486526202" sldId="1776"/>
        </pc:sldMkLst>
      </pc:sldChg>
      <pc:sldChg chg="del">
        <pc:chgData name="Daniel Khashabi" userId="S::dkhasha1@jh.edu::62390808-c838-45e6-be59-d6fd0d208bc8" providerId="AD" clId="Web-{6AD32990-44D5-8D12-EC0F-0D28282B2E3B}" dt="2023-02-16T19:05:45.807" v="42"/>
        <pc:sldMkLst>
          <pc:docMk/>
          <pc:sldMk cId="752153009" sldId="1777"/>
        </pc:sldMkLst>
      </pc:sldChg>
      <pc:sldChg chg="del">
        <pc:chgData name="Daniel Khashabi" userId="S::dkhasha1@jh.edu::62390808-c838-45e6-be59-d6fd0d208bc8" providerId="AD" clId="Web-{6AD32990-44D5-8D12-EC0F-0D28282B2E3B}" dt="2023-02-16T19:05:45.791" v="36"/>
        <pc:sldMkLst>
          <pc:docMk/>
          <pc:sldMk cId="388253894" sldId="1778"/>
        </pc:sldMkLst>
      </pc:sldChg>
      <pc:sldChg chg="del">
        <pc:chgData name="Daniel Khashabi" userId="S::dkhasha1@jh.edu::62390808-c838-45e6-be59-d6fd0d208bc8" providerId="AD" clId="Web-{6AD32990-44D5-8D12-EC0F-0D28282B2E3B}" dt="2023-02-16T19:05:45.807" v="40"/>
        <pc:sldMkLst>
          <pc:docMk/>
          <pc:sldMk cId="1971587359" sldId="1779"/>
        </pc:sldMkLst>
      </pc:sldChg>
      <pc:sldChg chg="del">
        <pc:chgData name="Daniel Khashabi" userId="S::dkhasha1@jh.edu::62390808-c838-45e6-be59-d6fd0d208bc8" providerId="AD" clId="Web-{6AD32990-44D5-8D12-EC0F-0D28282B2E3B}" dt="2023-02-16T19:05:45.791" v="39"/>
        <pc:sldMkLst>
          <pc:docMk/>
          <pc:sldMk cId="218444682" sldId="1780"/>
        </pc:sldMkLst>
      </pc:sldChg>
    </pc:docChg>
  </pc:docChgLst>
</pc:chgInfo>
</file>

<file path=ppt/comments/modernComment_6E7_B7ADE80A.xml><?xml version="1.0" encoding="utf-8"?>
<p188:cmLst xmlns:a="http://schemas.openxmlformats.org/drawingml/2006/main" xmlns:r="http://schemas.openxmlformats.org/officeDocument/2006/relationships" xmlns:p188="http://schemas.microsoft.com/office/powerpoint/2018/8/main">
  <p188:cm id="{099A2890-26CB-2B4B-B984-1F5B1596B8B3}" authorId="{AC97BE05-7214-46BD-569F-A0959E827800}" created="2023-02-11T16:34:54.885">
    <pc:sldMkLst xmlns:pc="http://schemas.microsoft.com/office/powerpoint/2013/main/command">
      <pc:docMk/>
      <pc:sldMk cId="3506725227" sldId="1713"/>
    </pc:sldMkLst>
    <p188:txBody>
      <a:bodyPr/>
      <a:lstStyle/>
      <a:p>
        <a:r>
          <a:rPr lang="en-US"/>
          <a:t>cite Ari’s paper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17077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07865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859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86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35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4560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5397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00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66318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4137864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02/16/2023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oft_blu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2/16/2023</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820445" y="476331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28575" y="34290"/>
            <a:ext cx="9086850" cy="507492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2684230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oft_blue_rnngenera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481271BB-2EE1-4A4E-A529-52F1E1195EE2}" type="datetime1">
              <a:rPr lang="en-US" smtClean="0"/>
              <a:t>2/16/2023</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820445" y="4763317"/>
            <a:ext cx="2057400" cy="273844"/>
          </a:xfrm>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28575" y="34290"/>
            <a:ext cx="9086850" cy="5074920"/>
          </a:xfrm>
          <a:prstGeom prst="rect">
            <a:avLst/>
          </a:prstGeom>
          <a:solidFill>
            <a:schemeClr val="bg1"/>
          </a:solidFill>
          <a:ln w="889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itle 1">
            <a:extLst>
              <a:ext uri="{FF2B5EF4-FFF2-40B4-BE49-F238E27FC236}">
                <a16:creationId xmlns:a16="http://schemas.microsoft.com/office/drawing/2014/main" id="{0BCB97D5-FF91-D048-B68A-4C27602DA7A6}"/>
              </a:ext>
            </a:extLst>
          </p:cNvPr>
          <p:cNvSpPr>
            <a:spLocks noGrp="1"/>
          </p:cNvSpPr>
          <p:nvPr>
            <p:ph type="title"/>
          </p:nvPr>
        </p:nvSpPr>
        <p:spPr>
          <a:xfrm>
            <a:off x="537664" y="198090"/>
            <a:ext cx="2421074" cy="413573"/>
          </a:xfrm>
        </p:spPr>
        <p:txBody>
          <a:bodyPr>
            <a:normAutofit/>
          </a:bodyPr>
          <a:lstStyle/>
          <a:p>
            <a:r>
              <a:rPr lang="en-US" dirty="0"/>
              <a:t>RNN: Generation</a:t>
            </a:r>
          </a:p>
        </p:txBody>
      </p:sp>
      <p:sp>
        <p:nvSpPr>
          <p:cNvPr id="9" name="Rectangle 8">
            <a:extLst>
              <a:ext uri="{FF2B5EF4-FFF2-40B4-BE49-F238E27FC236}">
                <a16:creationId xmlns:a16="http://schemas.microsoft.com/office/drawing/2014/main" id="{C8A1BF71-7685-7A48-B3C2-CF114B820895}"/>
              </a:ext>
            </a:extLst>
          </p:cNvPr>
          <p:cNvSpPr/>
          <p:nvPr userDrawn="1"/>
        </p:nvSpPr>
        <p:spPr>
          <a:xfrm>
            <a:off x="605204" y="567959"/>
            <a:ext cx="2154357" cy="7066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53027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3" r:id="rId1"/>
    <p:sldLayoutId id="2147483651" r:id="rId2"/>
    <p:sldLayoutId id="2147483652" r:id="rId3"/>
    <p:sldLayoutId id="2147483653" r:id="rId4"/>
    <p:sldLayoutId id="2147483676" r:id="rId5"/>
    <p:sldLayoutId id="2147483677" r:id="rId6"/>
    <p:sldLayoutId id="2147483678" r:id="rId7"/>
    <p:sldLayoutId id="2147483679" r:id="rId8"/>
    <p:sldLayoutId id="2147483655" r:id="rId9"/>
    <p:sldLayoutId id="2147483656" r:id="rId10"/>
    <p:sldLayoutId id="2147483657" r:id="rId11"/>
    <p:sldLayoutId id="2147483680" r:id="rId12"/>
    <p:sldLayoutId id="2147483681" r:id="rId13"/>
    <p:sldLayoutId id="2147483682" r:id="rId14"/>
    <p:sldLayoutId id="2147483683" r:id="rId15"/>
    <p:sldLayoutId id="2147483672" r:id="rId16"/>
    <p:sldLayoutId id="2147483685" r:id="rId17"/>
    <p:sldLayoutId id="214748368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hyperlink" Target="https://arxiv.org/abs/1904.0975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25.png"/><Relationship Id="rId12" Type="http://schemas.openxmlformats.org/officeDocument/2006/relationships/image" Target="../media/image27.png"/><Relationship Id="rId17" Type="http://schemas.openxmlformats.org/officeDocument/2006/relationships/image" Target="../media/image17.png"/><Relationship Id="rId2" Type="http://schemas.openxmlformats.org/officeDocument/2006/relationships/image" Target="../media/image13.png"/><Relationship Id="rId16"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6.png"/><Relationship Id="rId14"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png"/><Relationship Id="rId18" Type="http://schemas.openxmlformats.org/officeDocument/2006/relationships/image" Target="../media/image28.png"/><Relationship Id="rId3" Type="http://schemas.openxmlformats.org/officeDocument/2006/relationships/image" Target="../media/image14.png"/><Relationship Id="rId21"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6.png"/><Relationship Id="rId24"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31.png"/><Relationship Id="rId14" Type="http://schemas.openxmlformats.org/officeDocument/2006/relationships/image" Target="../media/image22.png"/><Relationship Id="rId22"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6.png"/><Relationship Id="rId18" Type="http://schemas.openxmlformats.org/officeDocument/2006/relationships/image" Target="../media/image28.png"/><Relationship Id="rId3" Type="http://schemas.openxmlformats.org/officeDocument/2006/relationships/image" Target="../media/image14.png"/><Relationship Id="rId21" Type="http://schemas.openxmlformats.org/officeDocument/2006/relationships/image" Target="../media/image29.png"/><Relationship Id="rId7" Type="http://schemas.openxmlformats.org/officeDocument/2006/relationships/image" Target="../media/image25.png"/><Relationship Id="rId12" Type="http://schemas.openxmlformats.org/officeDocument/2006/relationships/image" Target="../media/image32.png"/><Relationship Id="rId17"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33.png"/><Relationship Id="rId20"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6.png"/><Relationship Id="rId24" Type="http://schemas.openxmlformats.org/officeDocument/2006/relationships/image" Target="../media/image18.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17.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31.png"/><Relationship Id="rId14" Type="http://schemas.openxmlformats.org/officeDocument/2006/relationships/image" Target="../media/image22.png"/><Relationship Id="rId22"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30.png"/><Relationship Id="rId12" Type="http://schemas.openxmlformats.org/officeDocument/2006/relationships/image" Target="../media/image24.png"/><Relationship Id="rId17" Type="http://schemas.openxmlformats.org/officeDocument/2006/relationships/image" Target="../media/image18.png"/><Relationship Id="rId2" Type="http://schemas.openxmlformats.org/officeDocument/2006/relationships/image" Target="../media/image13.png"/><Relationship Id="rId16"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18" Type="http://schemas.openxmlformats.org/officeDocument/2006/relationships/image" Target="../media/image37.png"/><Relationship Id="rId3" Type="http://schemas.openxmlformats.org/officeDocument/2006/relationships/image" Target="../media/image14.png"/><Relationship Id="rId7" Type="http://schemas.openxmlformats.org/officeDocument/2006/relationships/image" Target="../media/image30.png"/><Relationship Id="rId12" Type="http://schemas.openxmlformats.org/officeDocument/2006/relationships/image" Target="../media/image24.png"/><Relationship Id="rId17" Type="http://schemas.openxmlformats.org/officeDocument/2006/relationships/image" Target="../media/image18.png"/><Relationship Id="rId2" Type="http://schemas.openxmlformats.org/officeDocument/2006/relationships/image" Target="../media/image13.png"/><Relationship Id="rId16"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31.png"/><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image" Target="../media/image35.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6.png"/><Relationship Id="rId12"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48.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1.png"/><Relationship Id="rId1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8.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35.pn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31.png"/><Relationship Id="rId1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49.png"/><Relationship Id="rId1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57.jpg"/><Relationship Id="rId13" Type="http://schemas.openxmlformats.org/officeDocument/2006/relationships/image" Target="../media/image62.jp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jpg"/><Relationship Id="rId7" Type="http://schemas.openxmlformats.org/officeDocument/2006/relationships/image" Target="../media/image56.jp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5.xml"/><Relationship Id="rId16" Type="http://schemas.openxmlformats.org/officeDocument/2006/relationships/image" Target="../media/image65.jpg"/><Relationship Id="rId20" Type="http://schemas.openxmlformats.org/officeDocument/2006/relationships/image" Target="../media/image69.jpg"/><Relationship Id="rId29" Type="http://schemas.openxmlformats.org/officeDocument/2006/relationships/image" Target="../media/image78.png"/><Relationship Id="rId1" Type="http://schemas.openxmlformats.org/officeDocument/2006/relationships/slideLayout" Target="../slideLayouts/slideLayout16.xml"/><Relationship Id="rId6" Type="http://schemas.openxmlformats.org/officeDocument/2006/relationships/image" Target="../media/image55.jpg"/><Relationship Id="rId11" Type="http://schemas.openxmlformats.org/officeDocument/2006/relationships/image" Target="../media/image60.png"/><Relationship Id="rId24" Type="http://schemas.openxmlformats.org/officeDocument/2006/relationships/image" Target="../media/image73.jpg"/><Relationship Id="rId32" Type="http://schemas.openxmlformats.org/officeDocument/2006/relationships/image" Target="../media/image81.jpg"/><Relationship Id="rId5" Type="http://schemas.openxmlformats.org/officeDocument/2006/relationships/image" Target="../media/image54.jpg"/><Relationship Id="rId15" Type="http://schemas.openxmlformats.org/officeDocument/2006/relationships/image" Target="../media/image64.jpg"/><Relationship Id="rId23" Type="http://schemas.openxmlformats.org/officeDocument/2006/relationships/image" Target="../media/image72.jpg"/><Relationship Id="rId28" Type="http://schemas.openxmlformats.org/officeDocument/2006/relationships/image" Target="../media/image77.jpg"/><Relationship Id="rId10" Type="http://schemas.openxmlformats.org/officeDocument/2006/relationships/image" Target="../media/image59.jpg"/><Relationship Id="rId19" Type="http://schemas.openxmlformats.org/officeDocument/2006/relationships/image" Target="../media/image68.jpg"/><Relationship Id="rId31" Type="http://schemas.openxmlformats.org/officeDocument/2006/relationships/image" Target="../media/image80.jpg"/><Relationship Id="rId4" Type="http://schemas.openxmlformats.org/officeDocument/2006/relationships/image" Target="../media/image53.jpg"/><Relationship Id="rId9" Type="http://schemas.openxmlformats.org/officeDocument/2006/relationships/image" Target="../media/image58.jpg"/><Relationship Id="rId14" Type="http://schemas.openxmlformats.org/officeDocument/2006/relationships/image" Target="../media/image63.jpg"/><Relationship Id="rId22" Type="http://schemas.openxmlformats.org/officeDocument/2006/relationships/image" Target="../media/image71.jpg"/><Relationship Id="rId27" Type="http://schemas.openxmlformats.org/officeDocument/2006/relationships/image" Target="../media/image76.jpg"/><Relationship Id="rId30"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73.jpg"/><Relationship Id="rId13" Type="http://schemas.openxmlformats.org/officeDocument/2006/relationships/image" Target="../media/image59.jpg"/><Relationship Id="rId18" Type="http://schemas.openxmlformats.org/officeDocument/2006/relationships/image" Target="../media/image78.png"/><Relationship Id="rId26" Type="http://schemas.openxmlformats.org/officeDocument/2006/relationships/image" Target="../media/image67.png"/><Relationship Id="rId3" Type="http://schemas.openxmlformats.org/officeDocument/2006/relationships/image" Target="../media/image82.png"/><Relationship Id="rId21" Type="http://schemas.openxmlformats.org/officeDocument/2006/relationships/image" Target="../media/image53.jpg"/><Relationship Id="rId7" Type="http://schemas.openxmlformats.org/officeDocument/2006/relationships/image" Target="../media/image72.jpg"/><Relationship Id="rId12" Type="http://schemas.openxmlformats.org/officeDocument/2006/relationships/image" Target="../media/image68.jpg"/><Relationship Id="rId17" Type="http://schemas.openxmlformats.org/officeDocument/2006/relationships/image" Target="../media/image77.jpg"/><Relationship Id="rId25" Type="http://schemas.openxmlformats.org/officeDocument/2006/relationships/image" Target="../media/image83.png"/><Relationship Id="rId2" Type="http://schemas.openxmlformats.org/officeDocument/2006/relationships/notesSlide" Target="../notesSlides/notesSlide6.xml"/><Relationship Id="rId16" Type="http://schemas.openxmlformats.org/officeDocument/2006/relationships/image" Target="../media/image62.jpg"/><Relationship Id="rId20" Type="http://schemas.openxmlformats.org/officeDocument/2006/relationships/image" Target="../media/image63.jpg"/><Relationship Id="rId29"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image" Target="../media/image71.jpg"/><Relationship Id="rId11" Type="http://schemas.openxmlformats.org/officeDocument/2006/relationships/image" Target="../media/image76.jpg"/><Relationship Id="rId24" Type="http://schemas.openxmlformats.org/officeDocument/2006/relationships/image" Target="../media/image65.jpg"/><Relationship Id="rId5" Type="http://schemas.openxmlformats.org/officeDocument/2006/relationships/image" Target="../media/image70.jpg"/><Relationship Id="rId15" Type="http://schemas.openxmlformats.org/officeDocument/2006/relationships/image" Target="../media/image61.png"/><Relationship Id="rId23" Type="http://schemas.openxmlformats.org/officeDocument/2006/relationships/image" Target="../media/image64.jpg"/><Relationship Id="rId28" Type="http://schemas.openxmlformats.org/officeDocument/2006/relationships/image" Target="../media/image55.jpg"/><Relationship Id="rId10" Type="http://schemas.openxmlformats.org/officeDocument/2006/relationships/image" Target="../media/image75.png"/><Relationship Id="rId19" Type="http://schemas.openxmlformats.org/officeDocument/2006/relationships/image" Target="../media/image79.png"/><Relationship Id="rId4" Type="http://schemas.openxmlformats.org/officeDocument/2006/relationships/image" Target="../media/image69.jpg"/><Relationship Id="rId9" Type="http://schemas.openxmlformats.org/officeDocument/2006/relationships/image" Target="../media/image74.png"/><Relationship Id="rId14" Type="http://schemas.openxmlformats.org/officeDocument/2006/relationships/image" Target="../media/image60.png"/><Relationship Id="rId22" Type="http://schemas.openxmlformats.org/officeDocument/2006/relationships/image" Target="../media/image80.jpg"/><Relationship Id="rId27" Type="http://schemas.openxmlformats.org/officeDocument/2006/relationships/image" Target="../media/image81.jpg"/><Relationship Id="rId30"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4.png"/><Relationship Id="rId9"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13.png"/><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image" Target="../media/image85.png"/><Relationship Id="rId16"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31.png"/><Relationship Id="rId1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0.png"/><Relationship Id="rId15" Type="http://schemas.openxmlformats.org/officeDocument/2006/relationships/image" Target="../media/image34.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16.png"/><Relationship Id="rId1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 Id="rId4" Type="http://schemas.openxmlformats.org/officeDocument/2006/relationships/hyperlink" Target="https://medium.com/deep-writing/harry-potter-written-by-artificial-intelligence-8a9431803da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medium.com/@samim/obama-rnn-machine-generated-political-speeches-c8abd18a2ea0"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88.jpg"/></Relationships>
</file>

<file path=ppt/slides/_rels/slide41.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engineering.fb.com/2016/10/25/ml-applications/building-an-efficient-neural-language-model-over-a-billion-words/" TargetMode="External"/><Relationship Id="rId2" Type="http://schemas.openxmlformats.org/officeDocument/2006/relationships/image" Target="../media/image90.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1.png"/><Relationship Id="rId18" Type="http://schemas.openxmlformats.org/officeDocument/2006/relationships/image" Target="../media/image78.png"/><Relationship Id="rId26" Type="http://schemas.openxmlformats.org/officeDocument/2006/relationships/image" Target="../media/image81.jpg"/><Relationship Id="rId3" Type="http://schemas.openxmlformats.org/officeDocument/2006/relationships/image" Target="../media/image70.jpg"/><Relationship Id="rId21" Type="http://schemas.openxmlformats.org/officeDocument/2006/relationships/image" Target="../media/image64.jpg"/><Relationship Id="rId7" Type="http://schemas.openxmlformats.org/officeDocument/2006/relationships/image" Target="../media/image73.jpg"/><Relationship Id="rId12" Type="http://schemas.openxmlformats.org/officeDocument/2006/relationships/image" Target="../media/image60.png"/><Relationship Id="rId17" Type="http://schemas.openxmlformats.org/officeDocument/2006/relationships/image" Target="../media/image77.jpg"/><Relationship Id="rId25" Type="http://schemas.openxmlformats.org/officeDocument/2006/relationships/image" Target="../media/image67.png"/><Relationship Id="rId2" Type="http://schemas.openxmlformats.org/officeDocument/2006/relationships/image" Target="../media/image69.jpg"/><Relationship Id="rId16" Type="http://schemas.openxmlformats.org/officeDocument/2006/relationships/image" Target="../media/image63.jpg"/><Relationship Id="rId20" Type="http://schemas.openxmlformats.org/officeDocument/2006/relationships/image" Target="../media/image53.jpg"/><Relationship Id="rId1" Type="http://schemas.openxmlformats.org/officeDocument/2006/relationships/slideLayout" Target="../slideLayouts/slideLayout16.xml"/><Relationship Id="rId6" Type="http://schemas.openxmlformats.org/officeDocument/2006/relationships/image" Target="../media/image52.png"/><Relationship Id="rId11" Type="http://schemas.openxmlformats.org/officeDocument/2006/relationships/image" Target="../media/image68.jpg"/><Relationship Id="rId24" Type="http://schemas.openxmlformats.org/officeDocument/2006/relationships/image" Target="../media/image66.png"/><Relationship Id="rId5" Type="http://schemas.openxmlformats.org/officeDocument/2006/relationships/image" Target="../media/image72.jpg"/><Relationship Id="rId15" Type="http://schemas.openxmlformats.org/officeDocument/2006/relationships/image" Target="../media/image62.jpg"/><Relationship Id="rId23" Type="http://schemas.openxmlformats.org/officeDocument/2006/relationships/image" Target="../media/image65.jpg"/><Relationship Id="rId10" Type="http://schemas.openxmlformats.org/officeDocument/2006/relationships/image" Target="../media/image76.jpg"/><Relationship Id="rId19" Type="http://schemas.openxmlformats.org/officeDocument/2006/relationships/image" Target="../media/image79.png"/><Relationship Id="rId4" Type="http://schemas.openxmlformats.org/officeDocument/2006/relationships/image" Target="../media/image71.jpg"/><Relationship Id="rId9" Type="http://schemas.openxmlformats.org/officeDocument/2006/relationships/image" Target="../media/image75.png"/><Relationship Id="rId14" Type="http://schemas.openxmlformats.org/officeDocument/2006/relationships/image" Target="../media/image59.jpg"/><Relationship Id="rId22" Type="http://schemas.openxmlformats.org/officeDocument/2006/relationships/image" Target="../media/image80.jpg"/><Relationship Id="rId27" Type="http://schemas.openxmlformats.org/officeDocument/2006/relationships/image" Target="../media/image55.jp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1.png"/><Relationship Id="rId18" Type="http://schemas.openxmlformats.org/officeDocument/2006/relationships/image" Target="../media/image63.jpg"/><Relationship Id="rId26" Type="http://schemas.openxmlformats.org/officeDocument/2006/relationships/image" Target="../media/image55.jpg"/><Relationship Id="rId3" Type="http://schemas.openxmlformats.org/officeDocument/2006/relationships/image" Target="../media/image70.jpg"/><Relationship Id="rId21" Type="http://schemas.openxmlformats.org/officeDocument/2006/relationships/image" Target="../media/image64.jpg"/><Relationship Id="rId7" Type="http://schemas.openxmlformats.org/officeDocument/2006/relationships/image" Target="../media/image74.png"/><Relationship Id="rId12" Type="http://schemas.openxmlformats.org/officeDocument/2006/relationships/image" Target="../media/image60.png"/><Relationship Id="rId17" Type="http://schemas.openxmlformats.org/officeDocument/2006/relationships/image" Target="../media/image79.png"/><Relationship Id="rId25" Type="http://schemas.openxmlformats.org/officeDocument/2006/relationships/image" Target="../media/image81.jpg"/><Relationship Id="rId2" Type="http://schemas.openxmlformats.org/officeDocument/2006/relationships/image" Target="../media/image69.jpg"/><Relationship Id="rId16" Type="http://schemas.openxmlformats.org/officeDocument/2006/relationships/image" Target="../media/image78.png"/><Relationship Id="rId20" Type="http://schemas.openxmlformats.org/officeDocument/2006/relationships/image" Target="../media/image80.jpg"/><Relationship Id="rId29"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73.jpg"/><Relationship Id="rId11" Type="http://schemas.openxmlformats.org/officeDocument/2006/relationships/image" Target="../media/image59.jpg"/><Relationship Id="rId24" Type="http://schemas.openxmlformats.org/officeDocument/2006/relationships/image" Target="../media/image67.png"/><Relationship Id="rId5" Type="http://schemas.openxmlformats.org/officeDocument/2006/relationships/image" Target="../media/image72.jpg"/><Relationship Id="rId15" Type="http://schemas.openxmlformats.org/officeDocument/2006/relationships/image" Target="../media/image77.jpg"/><Relationship Id="rId23" Type="http://schemas.openxmlformats.org/officeDocument/2006/relationships/image" Target="../media/image66.png"/><Relationship Id="rId28" Type="http://schemas.openxmlformats.org/officeDocument/2006/relationships/image" Target="../media/image84.png"/><Relationship Id="rId10" Type="http://schemas.openxmlformats.org/officeDocument/2006/relationships/image" Target="../media/image68.jpg"/><Relationship Id="rId19" Type="http://schemas.openxmlformats.org/officeDocument/2006/relationships/image" Target="../media/image53.jpg"/><Relationship Id="rId4" Type="http://schemas.openxmlformats.org/officeDocument/2006/relationships/image" Target="../media/image71.jpg"/><Relationship Id="rId9" Type="http://schemas.openxmlformats.org/officeDocument/2006/relationships/image" Target="../media/image76.jpg"/><Relationship Id="rId14" Type="http://schemas.openxmlformats.org/officeDocument/2006/relationships/image" Target="../media/image62.jpg"/><Relationship Id="rId22" Type="http://schemas.openxmlformats.org/officeDocument/2006/relationships/image" Target="../media/image65.jpg"/><Relationship Id="rId27" Type="http://schemas.openxmlformats.org/officeDocument/2006/relationships/image" Target="../media/image52.png"/><Relationship Id="rId30" Type="http://schemas.openxmlformats.org/officeDocument/2006/relationships/image" Target="../media/image92.png"/></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1.png"/><Relationship Id="rId18" Type="http://schemas.openxmlformats.org/officeDocument/2006/relationships/image" Target="../media/image63.jpg"/><Relationship Id="rId26" Type="http://schemas.openxmlformats.org/officeDocument/2006/relationships/image" Target="../media/image55.jpg"/><Relationship Id="rId3" Type="http://schemas.openxmlformats.org/officeDocument/2006/relationships/image" Target="../media/image70.jpg"/><Relationship Id="rId21" Type="http://schemas.openxmlformats.org/officeDocument/2006/relationships/image" Target="../media/image64.jpg"/><Relationship Id="rId7" Type="http://schemas.openxmlformats.org/officeDocument/2006/relationships/image" Target="../media/image74.png"/><Relationship Id="rId12" Type="http://schemas.openxmlformats.org/officeDocument/2006/relationships/image" Target="../media/image60.png"/><Relationship Id="rId17" Type="http://schemas.openxmlformats.org/officeDocument/2006/relationships/image" Target="../media/image79.png"/><Relationship Id="rId25" Type="http://schemas.openxmlformats.org/officeDocument/2006/relationships/image" Target="../media/image81.jpg"/><Relationship Id="rId2" Type="http://schemas.openxmlformats.org/officeDocument/2006/relationships/image" Target="../media/image69.jpg"/><Relationship Id="rId16" Type="http://schemas.openxmlformats.org/officeDocument/2006/relationships/image" Target="../media/image78.png"/><Relationship Id="rId20" Type="http://schemas.openxmlformats.org/officeDocument/2006/relationships/image" Target="../media/image80.jpg"/><Relationship Id="rId29" Type="http://schemas.openxmlformats.org/officeDocument/2006/relationships/image" Target="../media/image92.png"/><Relationship Id="rId1" Type="http://schemas.openxmlformats.org/officeDocument/2006/relationships/slideLayout" Target="../slideLayouts/slideLayout16.xml"/><Relationship Id="rId6" Type="http://schemas.openxmlformats.org/officeDocument/2006/relationships/image" Target="../media/image73.jpg"/><Relationship Id="rId11" Type="http://schemas.openxmlformats.org/officeDocument/2006/relationships/image" Target="../media/image59.jpg"/><Relationship Id="rId24" Type="http://schemas.openxmlformats.org/officeDocument/2006/relationships/image" Target="../media/image67.png"/><Relationship Id="rId5" Type="http://schemas.openxmlformats.org/officeDocument/2006/relationships/image" Target="../media/image72.jpg"/><Relationship Id="rId15" Type="http://schemas.openxmlformats.org/officeDocument/2006/relationships/image" Target="../media/image77.jpg"/><Relationship Id="rId23" Type="http://schemas.openxmlformats.org/officeDocument/2006/relationships/image" Target="../media/image66.png"/><Relationship Id="rId28" Type="http://schemas.openxmlformats.org/officeDocument/2006/relationships/image" Target="../media/image84.png"/><Relationship Id="rId10" Type="http://schemas.openxmlformats.org/officeDocument/2006/relationships/image" Target="../media/image68.jpg"/><Relationship Id="rId19" Type="http://schemas.openxmlformats.org/officeDocument/2006/relationships/image" Target="../media/image53.jpg"/><Relationship Id="rId4" Type="http://schemas.openxmlformats.org/officeDocument/2006/relationships/image" Target="../media/image71.jpg"/><Relationship Id="rId9" Type="http://schemas.openxmlformats.org/officeDocument/2006/relationships/image" Target="../media/image76.jpg"/><Relationship Id="rId14" Type="http://schemas.openxmlformats.org/officeDocument/2006/relationships/image" Target="../media/image62.jpg"/><Relationship Id="rId22" Type="http://schemas.openxmlformats.org/officeDocument/2006/relationships/image" Target="../media/image65.jpg"/><Relationship Id="rId27"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hyperlink" Target="http://proceedings.mlr.press/v28/pascanu13.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hyperlink" Target="https://arxiv.org/pdf/1512.03385.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16.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6E7_B7ADE80A.xml"/><Relationship Id="rId1" Type="http://schemas.openxmlformats.org/officeDocument/2006/relationships/slideLayout" Target="../slideLayouts/slideLayout16.xml"/><Relationship Id="rId6" Type="http://schemas.openxmlformats.org/officeDocument/2006/relationships/hyperlink" Target="https://arxiv.org/abs/1904.09751" TargetMode="Externa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16.xml"/><Relationship Id="rId5" Type="http://schemas.openxmlformats.org/officeDocument/2006/relationships/hyperlink" Target="https://arxiv.org/abs/1904.09751" TargetMode="Externa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arxiv.org/abs/1904.0975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hyperlink" Target="https://arxiv.org/abs/1904.09751"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prstGeom prst="rect">
            <a:avLst/>
          </a:prstGeom>
        </p:spPr>
        <p:txBody>
          <a:bodyPr spcFirstLastPara="1" wrap="square" lIns="91425" tIns="91425" rIns="91425" bIns="91425" anchor="b" anchorCtr="0">
            <a:normAutofit/>
          </a:bodyPr>
          <a:lstStyle/>
          <a:p>
            <a:r>
              <a:rPr lang="en" dirty="0"/>
              <a:t>Self-Supervised Learning w/ </a:t>
            </a:r>
            <a:br>
              <a:rPr lang="en" dirty="0"/>
            </a:br>
            <a:r>
              <a:rPr lang="en" dirty="0"/>
              <a:t>Recurrent Neural Nets</a:t>
            </a:r>
          </a:p>
        </p:txBody>
      </p:sp>
      <p:sp>
        <p:nvSpPr>
          <p:cNvPr id="60" name="Google Shape;60;p13"/>
          <p:cNvSpPr txBox="1">
            <a:spLocks noGrp="1"/>
          </p:cNvSpPr>
          <p:nvPr>
            <p:ph type="subTitle" idx="1"/>
          </p:nvPr>
        </p:nvSpPr>
        <p:spPr>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8010407B-CAD3-DC77-9FBD-5784CF0F9694}"/>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Chris Tanner, Mohit </a:t>
            </a:r>
            <a:r>
              <a:rPr lang="en-US" sz="1050" dirty="0" err="1">
                <a:latin typeface="Corbel" panose="020B0503020204020204" pitchFamily="34" charset="0"/>
              </a:rPr>
              <a:t>Iyyer</a:t>
            </a:r>
            <a:r>
              <a:rPr lang="en-US" sz="1050" dirty="0">
                <a:latin typeface="Corbel" panose="020B0503020204020204" pitchFamily="34" charset="0"/>
              </a:rPr>
              <a:t>, Chris Manning and many others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6ADC-F2B4-85D6-5AE5-C5A5706C9E49}"/>
              </a:ext>
            </a:extLst>
          </p:cNvPr>
          <p:cNvSpPr>
            <a:spLocks noGrp="1"/>
          </p:cNvSpPr>
          <p:nvPr>
            <p:ph type="title"/>
          </p:nvPr>
        </p:nvSpPr>
        <p:spPr/>
        <p:txBody>
          <a:bodyPr>
            <a:normAutofit fontScale="90000"/>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A88FA4EC-AF8D-D705-69F3-7A3DA9538515}"/>
              </a:ext>
            </a:extLst>
          </p:cNvPr>
          <p:cNvPicPr>
            <a:picLocks noGrp="1" noChangeAspect="1"/>
          </p:cNvPicPr>
          <p:nvPr>
            <p:ph idx="1"/>
          </p:nvPr>
        </p:nvPicPr>
        <p:blipFill rotWithShape="1">
          <a:blip r:embed="rId2"/>
          <a:srcRect b="84315"/>
          <a:stretch/>
        </p:blipFill>
        <p:spPr>
          <a:xfrm>
            <a:off x="311700" y="69369"/>
            <a:ext cx="8289216" cy="932041"/>
          </a:xfrm>
        </p:spPr>
      </p:pic>
      <p:pic>
        <p:nvPicPr>
          <p:cNvPr id="6" name="Content Placeholder 4" descr="Graphical user interface, text, application&#10;&#10;Description automatically generated">
            <a:extLst>
              <a:ext uri="{FF2B5EF4-FFF2-40B4-BE49-F238E27FC236}">
                <a16:creationId xmlns:a16="http://schemas.microsoft.com/office/drawing/2014/main" id="{A5241F67-24A8-8D87-6320-50D519B9CDE4}"/>
              </a:ext>
            </a:extLst>
          </p:cNvPr>
          <p:cNvPicPr>
            <a:picLocks noChangeAspect="1"/>
          </p:cNvPicPr>
          <p:nvPr/>
        </p:nvPicPr>
        <p:blipFill rotWithShape="1">
          <a:blip r:embed="rId2"/>
          <a:srcRect t="33906" b="33991"/>
          <a:stretch/>
        </p:blipFill>
        <p:spPr>
          <a:xfrm>
            <a:off x="370906" y="1004569"/>
            <a:ext cx="7990678" cy="1838970"/>
          </a:xfrm>
          <a:prstGeom prst="rect">
            <a:avLst/>
          </a:prstGeom>
          <a:noFill/>
          <a:ln>
            <a:noFill/>
          </a:ln>
        </p:spPr>
      </p:pic>
      <p:pic>
        <p:nvPicPr>
          <p:cNvPr id="8" name="Picture 7" descr="Text&#10;&#10;Description automatically generated">
            <a:extLst>
              <a:ext uri="{FF2B5EF4-FFF2-40B4-BE49-F238E27FC236}">
                <a16:creationId xmlns:a16="http://schemas.microsoft.com/office/drawing/2014/main" id="{C453E061-EF5C-4229-E4E4-17EC1599F620}"/>
              </a:ext>
            </a:extLst>
          </p:cNvPr>
          <p:cNvPicPr>
            <a:picLocks noChangeAspect="1"/>
          </p:cNvPicPr>
          <p:nvPr/>
        </p:nvPicPr>
        <p:blipFill>
          <a:blip r:embed="rId3"/>
          <a:stretch>
            <a:fillRect/>
          </a:stretch>
        </p:blipFill>
        <p:spPr>
          <a:xfrm>
            <a:off x="598849" y="2887965"/>
            <a:ext cx="7795625" cy="2036592"/>
          </a:xfrm>
          <a:prstGeom prst="rect">
            <a:avLst/>
          </a:prstGeom>
        </p:spPr>
      </p:pic>
      <p:sp>
        <p:nvSpPr>
          <p:cNvPr id="9" name="TextBox 8">
            <a:extLst>
              <a:ext uri="{FF2B5EF4-FFF2-40B4-BE49-F238E27FC236}">
                <a16:creationId xmlns:a16="http://schemas.microsoft.com/office/drawing/2014/main" id="{286AD3DD-2CCE-D047-FA6D-E8E8469B9883}"/>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sp>
        <p:nvSpPr>
          <p:cNvPr id="10" name="TextBox 9">
            <a:extLst>
              <a:ext uri="{FF2B5EF4-FFF2-40B4-BE49-F238E27FC236}">
                <a16:creationId xmlns:a16="http://schemas.microsoft.com/office/drawing/2014/main" id="{DDE73A86-0825-5C9E-6A8F-923797673297}"/>
              </a:ext>
            </a:extLst>
          </p:cNvPr>
          <p:cNvSpPr txBox="1"/>
          <p:nvPr/>
        </p:nvSpPr>
        <p:spPr>
          <a:xfrm>
            <a:off x="6177133" y="585931"/>
            <a:ext cx="2096545" cy="268372"/>
          </a:xfrm>
          <a:prstGeom prst="wedgeRoundRectCallout">
            <a:avLst>
              <a:gd name="adj1" fmla="val 29336"/>
              <a:gd name="adj2" fmla="val 89100"/>
              <a:gd name="adj3" fmla="val 16667"/>
            </a:avLst>
          </a:prstGeom>
          <a:solidFill>
            <a:srgbClr val="FFE7DD"/>
          </a:solidFill>
          <a:ln w="12700">
            <a:solidFill>
              <a:srgbClr val="C00000"/>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600" dirty="0">
                <a:latin typeface="Corbel" panose="020B0503020204020204" pitchFamily="34" charset="0"/>
                <a:cs typeface="Arial"/>
              </a:rPr>
              <a:t>Local Incoherence</a:t>
            </a:r>
          </a:p>
        </p:txBody>
      </p:sp>
    </p:spTree>
    <p:extLst>
      <p:ext uri="{BB962C8B-B14F-4D97-AF65-F5344CB8AC3E}">
        <p14:creationId xmlns:p14="http://schemas.microsoft.com/office/powerpoint/2010/main" val="201465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D5799-F687-D805-7F7F-644832FABAF9}"/>
              </a:ext>
            </a:extLst>
          </p:cNvPr>
          <p:cNvSpPr>
            <a:spLocks noGrp="1"/>
          </p:cNvSpPr>
          <p:nvPr>
            <p:ph type="title"/>
          </p:nvPr>
        </p:nvSpPr>
        <p:spPr/>
        <p:txBody>
          <a:bodyPr>
            <a:normAutofit fontScale="90000"/>
          </a:bodyPr>
          <a:lstStyle/>
          <a:p>
            <a:r>
              <a:rPr lang="en-US" dirty="0"/>
              <a:t>Fancier Approaches: Beam Search </a:t>
            </a:r>
          </a:p>
        </p:txBody>
      </p:sp>
      <p:sp>
        <p:nvSpPr>
          <p:cNvPr id="3" name="Content Placeholder 2">
            <a:extLst>
              <a:ext uri="{FF2B5EF4-FFF2-40B4-BE49-F238E27FC236}">
                <a16:creationId xmlns:a16="http://schemas.microsoft.com/office/drawing/2014/main" id="{FEDEE297-F6B4-225A-4C21-45470578F49A}"/>
              </a:ext>
            </a:extLst>
          </p:cNvPr>
          <p:cNvSpPr>
            <a:spLocks noGrp="1"/>
          </p:cNvSpPr>
          <p:nvPr>
            <p:ph idx="1"/>
          </p:nvPr>
        </p:nvSpPr>
        <p:spPr/>
        <p:txBody>
          <a:bodyPr/>
          <a:lstStyle/>
          <a:p>
            <a:r>
              <a:rPr lang="en-US" dirty="0"/>
              <a:t>A heuristic search that allows </a:t>
            </a:r>
            <a:r>
              <a:rPr lang="en-US" dirty="0">
                <a:solidFill>
                  <a:srgbClr val="C00000"/>
                </a:solidFill>
              </a:rPr>
              <a:t>maximizing words probabilities for a window of words</a:t>
            </a:r>
          </a:p>
          <a:p>
            <a:r>
              <a:rPr lang="en-US" dirty="0"/>
              <a:t>Out of scope for us. Feel free to check it in your own time. </a:t>
            </a:r>
          </a:p>
        </p:txBody>
      </p:sp>
      <p:sp>
        <p:nvSpPr>
          <p:cNvPr id="8" name="Right Arrow 7">
            <a:extLst>
              <a:ext uri="{FF2B5EF4-FFF2-40B4-BE49-F238E27FC236}">
                <a16:creationId xmlns:a16="http://schemas.microsoft.com/office/drawing/2014/main" id="{F7E76659-01F6-8E85-1961-F0892D6AC860}"/>
              </a:ext>
            </a:extLst>
          </p:cNvPr>
          <p:cNvSpPr/>
          <p:nvPr/>
        </p:nvSpPr>
        <p:spPr>
          <a:xfrm>
            <a:off x="3595144" y="3187958"/>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pic>
        <p:nvPicPr>
          <p:cNvPr id="10" name="Picture 9" descr="Diagram&#10;&#10;Description automatically generated">
            <a:extLst>
              <a:ext uri="{FF2B5EF4-FFF2-40B4-BE49-F238E27FC236}">
                <a16:creationId xmlns:a16="http://schemas.microsoft.com/office/drawing/2014/main" id="{83BE629F-339E-E1C7-C84A-2F3111ED9F3A}"/>
              </a:ext>
            </a:extLst>
          </p:cNvPr>
          <p:cNvPicPr>
            <a:picLocks noChangeAspect="1"/>
          </p:cNvPicPr>
          <p:nvPr/>
        </p:nvPicPr>
        <p:blipFill>
          <a:blip r:embed="rId2"/>
          <a:stretch>
            <a:fillRect/>
          </a:stretch>
        </p:blipFill>
        <p:spPr>
          <a:xfrm>
            <a:off x="33288" y="2165444"/>
            <a:ext cx="3318355" cy="2693158"/>
          </a:xfrm>
          <a:prstGeom prst="rect">
            <a:avLst/>
          </a:prstGeom>
        </p:spPr>
      </p:pic>
      <p:pic>
        <p:nvPicPr>
          <p:cNvPr id="11" name="Picture 10" descr="Diagram&#10;&#10;Description automatically generated">
            <a:extLst>
              <a:ext uri="{FF2B5EF4-FFF2-40B4-BE49-F238E27FC236}">
                <a16:creationId xmlns:a16="http://schemas.microsoft.com/office/drawing/2014/main" id="{7ABDEA5D-0E56-6980-88B7-2E598AB850EB}"/>
              </a:ext>
            </a:extLst>
          </p:cNvPr>
          <p:cNvPicPr>
            <a:picLocks noChangeAspect="1"/>
          </p:cNvPicPr>
          <p:nvPr/>
        </p:nvPicPr>
        <p:blipFill rotWithShape="1">
          <a:blip r:embed="rId3"/>
          <a:srcRect t="8120"/>
          <a:stretch/>
        </p:blipFill>
        <p:spPr>
          <a:xfrm>
            <a:off x="4356614" y="2024418"/>
            <a:ext cx="4719187" cy="2775044"/>
          </a:xfrm>
          <a:prstGeom prst="rect">
            <a:avLst/>
          </a:prstGeom>
        </p:spPr>
      </p:pic>
    </p:spTree>
    <p:extLst>
      <p:ext uri="{BB962C8B-B14F-4D97-AF65-F5344CB8AC3E}">
        <p14:creationId xmlns:p14="http://schemas.microsoft.com/office/powerpoint/2010/main" val="16609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fontScale="90000"/>
          </a:bodyPr>
          <a:lstStyle/>
          <a:p>
            <a:r>
              <a:rPr lang="en-US" dirty="0"/>
              <a:t>Summary on Sampling Algorithms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idx="1"/>
          </p:nvPr>
        </p:nvSpPr>
        <p:spPr>
          <a:xfrm>
            <a:off x="311699" y="1152475"/>
            <a:ext cx="8668037" cy="3416400"/>
          </a:xfrm>
        </p:spPr>
        <p:txBody>
          <a:bodyPr>
            <a:normAutofit/>
          </a:bodyPr>
          <a:lstStyle/>
          <a:p>
            <a:r>
              <a:rPr lang="en-US" sz="2400" dirty="0">
                <a:solidFill>
                  <a:srgbClr val="C00000"/>
                </a:solidFill>
              </a:rPr>
              <a:t>Greedy decoding</a:t>
            </a:r>
            <a:r>
              <a:rPr lang="en-US" sz="2400" dirty="0"/>
              <a:t>: a simple method; gives low quality output </a:t>
            </a:r>
            <a:br>
              <a:rPr lang="en-US" sz="2400" dirty="0"/>
            </a:br>
            <a:endParaRPr lang="en-US" sz="2400" dirty="0"/>
          </a:p>
          <a:p>
            <a:r>
              <a:rPr lang="en-US" sz="2400" dirty="0">
                <a:solidFill>
                  <a:srgbClr val="C00000"/>
                </a:solidFill>
              </a:rPr>
              <a:t>Sampling methods </a:t>
            </a:r>
            <a:r>
              <a:rPr lang="en-US" sz="2400" dirty="0"/>
              <a:t>are a way to get more diversity and randomness </a:t>
            </a:r>
          </a:p>
          <a:p>
            <a:pPr lvl="1"/>
            <a:r>
              <a:rPr lang="en-US" sz="2000" dirty="0"/>
              <a:t>Good for open-ended / creative generation (poetry, stories) </a:t>
            </a:r>
          </a:p>
          <a:p>
            <a:pPr lvl="1"/>
            <a:r>
              <a:rPr lang="en-US" sz="2000" dirty="0"/>
              <a:t>Top-p sampling allows you to control diversity</a:t>
            </a:r>
            <a:br>
              <a:rPr lang="en-US" sz="2000" dirty="0"/>
            </a:br>
            <a:endParaRPr lang="en-US" sz="2000" dirty="0"/>
          </a:p>
          <a:p>
            <a:r>
              <a:rPr lang="en-US" sz="2400" dirty="0"/>
              <a:t>Others: </a:t>
            </a:r>
            <a:r>
              <a:rPr lang="en-US" sz="2400" dirty="0">
                <a:solidFill>
                  <a:srgbClr val="C00000"/>
                </a:solidFill>
              </a:rPr>
              <a:t>Beam search </a:t>
            </a:r>
            <a:r>
              <a:rPr lang="en-US" sz="2400" dirty="0"/>
              <a:t>searches for high-probability output </a:t>
            </a:r>
          </a:p>
        </p:txBody>
      </p:sp>
    </p:spTree>
    <p:extLst>
      <p:ext uri="{BB962C8B-B14F-4D97-AF65-F5344CB8AC3E}">
        <p14:creationId xmlns:p14="http://schemas.microsoft.com/office/powerpoint/2010/main" val="3937436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E5AE-1C3E-2796-63F2-9096359501A8}"/>
              </a:ext>
            </a:extLst>
          </p:cNvPr>
          <p:cNvSpPr>
            <a:spLocks noGrp="1"/>
          </p:cNvSpPr>
          <p:nvPr>
            <p:ph type="title"/>
          </p:nvPr>
        </p:nvSpPr>
        <p:spPr>
          <a:xfrm>
            <a:off x="311700" y="1928246"/>
            <a:ext cx="8520600" cy="1963500"/>
          </a:xfrm>
        </p:spPr>
        <p:txBody>
          <a:bodyPr>
            <a:noAutofit/>
          </a:bodyPr>
          <a:lstStyle/>
          <a:p>
            <a:r>
              <a:rPr lang="en-US" sz="6600" dirty="0"/>
              <a:t>Aside END! </a:t>
            </a:r>
            <a:endParaRPr lang="en-US" sz="16600" dirty="0"/>
          </a:p>
        </p:txBody>
      </p:sp>
    </p:spTree>
    <p:extLst>
      <p:ext uri="{BB962C8B-B14F-4D97-AF65-F5344CB8AC3E}">
        <p14:creationId xmlns:p14="http://schemas.microsoft.com/office/powerpoint/2010/main" val="181562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0D2C35-5D3E-9E08-D743-11524979FC70}"/>
              </a:ext>
            </a:extLst>
          </p:cNvPr>
          <p:cNvSpPr>
            <a:spLocks noGrp="1"/>
          </p:cNvSpPr>
          <p:nvPr>
            <p:ph type="title"/>
          </p:nvPr>
        </p:nvSpPr>
        <p:spPr/>
        <p:txBody>
          <a:bodyPr>
            <a:normAutofit fontScale="90000"/>
          </a:bodyPr>
          <a:lstStyle/>
          <a:p>
            <a:r>
              <a:rPr lang="en-US" dirty="0"/>
              <a:t>Moving Beyond Feedforward Neural LMs </a:t>
            </a:r>
          </a:p>
        </p:txBody>
      </p:sp>
      <p:sp>
        <p:nvSpPr>
          <p:cNvPr id="7" name="Content Placeholder 6">
            <a:extLst>
              <a:ext uri="{FF2B5EF4-FFF2-40B4-BE49-F238E27FC236}">
                <a16:creationId xmlns:a16="http://schemas.microsoft.com/office/drawing/2014/main" id="{D516691E-721A-7DBE-8552-D8CBD34162AC}"/>
              </a:ext>
            </a:extLst>
          </p:cNvPr>
          <p:cNvSpPr>
            <a:spLocks noGrp="1"/>
          </p:cNvSpPr>
          <p:nvPr>
            <p:ph idx="1"/>
          </p:nvPr>
        </p:nvSpPr>
        <p:spPr>
          <a:xfrm>
            <a:off x="311700" y="1152475"/>
            <a:ext cx="4004927" cy="3416400"/>
          </a:xfrm>
        </p:spPr>
        <p:txBody>
          <a:bodyPr/>
          <a:lstStyle/>
          <a:p>
            <a:r>
              <a:rPr lang="en-US" dirty="0"/>
              <a:t>Are competitive at language modeling task </a:t>
            </a:r>
          </a:p>
          <a:p>
            <a:r>
              <a:rPr lang="en-US" dirty="0"/>
              <a:t>However, they </a:t>
            </a:r>
          </a:p>
          <a:p>
            <a:pPr lvl="1"/>
            <a:r>
              <a:rPr lang="en-US" dirty="0"/>
              <a:t>have difficulty in remembering long range dependencies </a:t>
            </a:r>
          </a:p>
          <a:p>
            <a:pPr lvl="1"/>
            <a:r>
              <a:rPr lang="en-US" dirty="0"/>
              <a:t>have a fixed window size </a:t>
            </a:r>
          </a:p>
          <a:p>
            <a:r>
              <a:rPr lang="en-US" sz="1800" dirty="0">
                <a:solidFill>
                  <a:srgbClr val="C00000"/>
                </a:solidFill>
              </a:rPr>
              <a:t>Key question: </a:t>
            </a:r>
            <a:r>
              <a:rPr lang="en-US" sz="1800" dirty="0">
                <a:solidFill>
                  <a:schemeClr val="tx1"/>
                </a:solidFill>
              </a:rPr>
              <a:t>how to better capture long-range dependencies? </a:t>
            </a:r>
            <a:endParaRPr lang="en-US" dirty="0"/>
          </a:p>
          <a:p>
            <a:r>
              <a:rPr lang="en-US" dirty="0"/>
              <a:t>Alternative here: a new family of neural networks: recurrent nets </a:t>
            </a:r>
          </a:p>
          <a:p>
            <a:pPr marL="596900" lvl="1" indent="0">
              <a:buNone/>
            </a:pPr>
            <a:endParaRPr lang="en-US" dirty="0"/>
          </a:p>
          <a:p>
            <a:endParaRPr lang="en-US" dirty="0"/>
          </a:p>
        </p:txBody>
      </p:sp>
      <p:sp>
        <p:nvSpPr>
          <p:cNvPr id="2" name="object 8">
            <a:extLst>
              <a:ext uri="{FF2B5EF4-FFF2-40B4-BE49-F238E27FC236}">
                <a16:creationId xmlns:a16="http://schemas.microsoft.com/office/drawing/2014/main" id="{094235D4-B127-B36D-FB64-1C9518E89083}"/>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3" name="object 9">
            <a:extLst>
              <a:ext uri="{FF2B5EF4-FFF2-40B4-BE49-F238E27FC236}">
                <a16:creationId xmlns:a16="http://schemas.microsoft.com/office/drawing/2014/main" id="{EEC8A24D-FAB2-E52E-F015-19662D84D1C8}"/>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4" name="object 10">
            <a:extLst>
              <a:ext uri="{FF2B5EF4-FFF2-40B4-BE49-F238E27FC236}">
                <a16:creationId xmlns:a16="http://schemas.microsoft.com/office/drawing/2014/main" id="{019738C3-C3EB-D97B-3CAE-D7215C389A24}"/>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5" name="object 11">
            <a:extLst>
              <a:ext uri="{FF2B5EF4-FFF2-40B4-BE49-F238E27FC236}">
                <a16:creationId xmlns:a16="http://schemas.microsoft.com/office/drawing/2014/main" id="{CB04DCDC-4677-D3A8-AAAB-778BFF952205}"/>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8" name="object 13">
            <a:extLst>
              <a:ext uri="{FF2B5EF4-FFF2-40B4-BE49-F238E27FC236}">
                <a16:creationId xmlns:a16="http://schemas.microsoft.com/office/drawing/2014/main" id="{2DD3CB2D-3F47-0270-3C37-63FFDD655CD4}"/>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9" name="object 15">
            <a:extLst>
              <a:ext uri="{FF2B5EF4-FFF2-40B4-BE49-F238E27FC236}">
                <a16:creationId xmlns:a16="http://schemas.microsoft.com/office/drawing/2014/main" id="{A7AAFCC8-00E7-DDD5-A565-6E0E0932D81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0" name="object 11">
            <a:extLst>
              <a:ext uri="{FF2B5EF4-FFF2-40B4-BE49-F238E27FC236}">
                <a16:creationId xmlns:a16="http://schemas.microsoft.com/office/drawing/2014/main" id="{7B8E7DB9-5B18-1617-5981-7B2BA791F8CA}"/>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1" name="Curved Connector 10">
            <a:extLst>
              <a:ext uri="{FF2B5EF4-FFF2-40B4-BE49-F238E27FC236}">
                <a16:creationId xmlns:a16="http://schemas.microsoft.com/office/drawing/2014/main" id="{C572F319-C496-D0E3-3AFF-A5A2D1996DAC}"/>
              </a:ext>
            </a:extLst>
          </p:cNvPr>
          <p:cNvCxnSpPr>
            <a:cxnSpLocks/>
            <a:stCxn id="12" idx="2"/>
            <a:endCxn id="10"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2D7E06-18F6-DB1E-BF68-B83D368836B0}"/>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3" name="Rectangle 12">
            <a:extLst>
              <a:ext uri="{FF2B5EF4-FFF2-40B4-BE49-F238E27FC236}">
                <a16:creationId xmlns:a16="http://schemas.microsoft.com/office/drawing/2014/main" id="{D2EB6896-A953-5A86-7C05-7EF5FC2E8E4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552FDCEA-D0B8-5AED-8339-7C169E1777C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4D8601B-0D1A-AADD-8DF9-83CAD8CE13C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6" name="Curved Connector 15">
            <a:extLst>
              <a:ext uri="{FF2B5EF4-FFF2-40B4-BE49-F238E27FC236}">
                <a16:creationId xmlns:a16="http://schemas.microsoft.com/office/drawing/2014/main" id="{97140B8A-B9DD-BB1B-8986-53DB70E6A64A}"/>
              </a:ext>
            </a:extLst>
          </p:cNvPr>
          <p:cNvCxnSpPr>
            <a:cxnSpLocks/>
            <a:stCxn id="13" idx="2"/>
            <a:endCxn id="5"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6B72539-6619-FA7D-0A12-2327B11E58E5}"/>
              </a:ext>
            </a:extLst>
          </p:cNvPr>
          <p:cNvCxnSpPr>
            <a:cxnSpLocks/>
            <a:stCxn id="14" idx="2"/>
            <a:endCxn id="4"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39606F35-4843-1174-721C-3EA0C2A84BD7}"/>
              </a:ext>
            </a:extLst>
          </p:cNvPr>
          <p:cNvCxnSpPr>
            <a:cxnSpLocks/>
            <a:stCxn id="15" idx="2"/>
            <a:endCxn id="3"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bject 16">
            <a:extLst>
              <a:ext uri="{FF2B5EF4-FFF2-40B4-BE49-F238E27FC236}">
                <a16:creationId xmlns:a16="http://schemas.microsoft.com/office/drawing/2014/main" id="{C8ED570D-D71B-BBF9-2F0C-98464163E8B8}"/>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0" name="TextBox 19">
            <a:extLst>
              <a:ext uri="{FF2B5EF4-FFF2-40B4-BE49-F238E27FC236}">
                <a16:creationId xmlns:a16="http://schemas.microsoft.com/office/drawing/2014/main" id="{F5288FCF-B52F-D7E1-67C8-8D75A21AE7A4}"/>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1" name="Right Arrow 20">
            <a:extLst>
              <a:ext uri="{FF2B5EF4-FFF2-40B4-BE49-F238E27FC236}">
                <a16:creationId xmlns:a16="http://schemas.microsoft.com/office/drawing/2014/main" id="{C9103B8C-E7CE-D531-ED21-2F40CCD5AD3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ounded Rectangle 21">
            <a:extLst>
              <a:ext uri="{FF2B5EF4-FFF2-40B4-BE49-F238E27FC236}">
                <a16:creationId xmlns:a16="http://schemas.microsoft.com/office/drawing/2014/main" id="{738A3432-C5B5-B1DA-F21B-A4E73A421461}"/>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3" name="Rounded Rectangle 22">
            <a:extLst>
              <a:ext uri="{FF2B5EF4-FFF2-40B4-BE49-F238E27FC236}">
                <a16:creationId xmlns:a16="http://schemas.microsoft.com/office/drawing/2014/main" id="{91E53818-A53F-8F82-5216-57D5E6050C69}"/>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4" name="Rounded Rectangle 23">
            <a:extLst>
              <a:ext uri="{FF2B5EF4-FFF2-40B4-BE49-F238E27FC236}">
                <a16:creationId xmlns:a16="http://schemas.microsoft.com/office/drawing/2014/main" id="{374D1F2F-CEF3-688C-AD27-15A32A2E08B3}"/>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5" name="Curved Connector 24">
            <a:extLst>
              <a:ext uri="{FF2B5EF4-FFF2-40B4-BE49-F238E27FC236}">
                <a16:creationId xmlns:a16="http://schemas.microsoft.com/office/drawing/2014/main" id="{6271EED2-B59B-DA58-4DAA-D82F07957DD1}"/>
              </a:ext>
            </a:extLst>
          </p:cNvPr>
          <p:cNvCxnSpPr>
            <a:cxnSpLocks/>
            <a:stCxn id="23" idx="2"/>
            <a:endCxn id="24"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D6A0C-4B37-F791-E894-D5D0173B7402}"/>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7" name="Elbow Connector 26">
            <a:extLst>
              <a:ext uri="{FF2B5EF4-FFF2-40B4-BE49-F238E27FC236}">
                <a16:creationId xmlns:a16="http://schemas.microsoft.com/office/drawing/2014/main" id="{76250A93-AD33-DA53-0751-571CBF0E8068}"/>
              </a:ext>
            </a:extLst>
          </p:cNvPr>
          <p:cNvCxnSpPr>
            <a:cxnSpLocks/>
            <a:stCxn id="22" idx="2"/>
            <a:endCxn id="36"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E6E5A4B8-E3E0-7450-6A0D-B9D6D2FC0135}"/>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29" name="Rounded Rectangle 28">
            <a:extLst>
              <a:ext uri="{FF2B5EF4-FFF2-40B4-BE49-F238E27FC236}">
                <a16:creationId xmlns:a16="http://schemas.microsoft.com/office/drawing/2014/main" id="{A071CFC4-29C4-8968-52E2-BD4DB7C9FB79}"/>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036CD0A0-9D7A-258B-5647-761CCA7253B2}"/>
              </a:ext>
            </a:extLst>
          </p:cNvPr>
          <p:cNvCxnSpPr>
            <a:cxnSpLocks/>
            <a:stCxn id="28"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5D797C4-14AE-4310-C600-BB8535228C9C}"/>
              </a:ext>
            </a:extLst>
          </p:cNvPr>
          <p:cNvCxnSpPr>
            <a:cxnSpLocks/>
            <a:stCxn id="29" idx="2"/>
            <a:endCxn id="28"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5E74F26-C5C0-DEB1-451D-1EC5C8341E23}"/>
              </a:ext>
            </a:extLst>
          </p:cNvPr>
          <p:cNvGrpSpPr/>
          <p:nvPr/>
        </p:nvGrpSpPr>
        <p:grpSpPr>
          <a:xfrm>
            <a:off x="7494556" y="701323"/>
            <a:ext cx="1384431" cy="1016534"/>
            <a:chOff x="6053458" y="1801327"/>
            <a:chExt cx="1384431" cy="1016534"/>
          </a:xfrm>
        </p:grpSpPr>
        <p:pic>
          <p:nvPicPr>
            <p:cNvPr id="33" name="Picture 2" descr="Word frequency in titles of all articles with Frequency &gt;= 10 Figure 2... |  Download Scientific Diagram">
              <a:extLst>
                <a:ext uri="{FF2B5EF4-FFF2-40B4-BE49-F238E27FC236}">
                  <a16:creationId xmlns:a16="http://schemas.microsoft.com/office/drawing/2014/main" id="{C6B5EA87-B295-475E-7BB9-E94DEED31E4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4EB2CC3-EF52-28E1-CCC5-3BC20341B930}"/>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5" name="TextBox 34">
              <a:extLst>
                <a:ext uri="{FF2B5EF4-FFF2-40B4-BE49-F238E27FC236}">
                  <a16:creationId xmlns:a16="http://schemas.microsoft.com/office/drawing/2014/main" id="{B7383092-C328-9DA0-6EEA-3A86AC7DCF1E}"/>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6" name="Rounded Rectangle 35">
            <a:extLst>
              <a:ext uri="{FF2B5EF4-FFF2-40B4-BE49-F238E27FC236}">
                <a16:creationId xmlns:a16="http://schemas.microsoft.com/office/drawing/2014/main" id="{79294580-A74C-AA53-18E0-3CB2F4DDDD39}"/>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1665568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fontScale="90000"/>
          </a:bodyPr>
          <a:lstStyle/>
          <a:p>
            <a:r>
              <a:rPr lang="en-US" dirty="0"/>
              <a:t>Recurrent LMs: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idx="1"/>
          </p:nvPr>
        </p:nvSpPr>
        <p:spPr/>
        <p:txBody>
          <a:bodyPr/>
          <a:lstStyle/>
          <a:p>
            <a:pPr>
              <a:buFont typeface="+mj-lt"/>
              <a:buAutoNum type="arabicPeriod"/>
            </a:pPr>
            <a:r>
              <a:rPr lang="en-US" dirty="0">
                <a:solidFill>
                  <a:srgbClr val="C00000"/>
                </a:solidFill>
              </a:rPr>
              <a:t>A new faculty of neural networks: recurrent neural networks</a:t>
            </a:r>
          </a:p>
          <a:p>
            <a:pPr>
              <a:buFont typeface="+mj-lt"/>
              <a:buAutoNum type="arabicPeriod"/>
            </a:pPr>
            <a:r>
              <a:rPr lang="en-US" dirty="0"/>
              <a:t>A new family of language models: recurrent neural language models </a:t>
            </a:r>
          </a:p>
          <a:p>
            <a:pPr>
              <a:buFont typeface="+mj-lt"/>
              <a:buAutoNum type="arabicPeriod"/>
            </a:pPr>
            <a:r>
              <a:rPr lang="en-US" dirty="0"/>
              <a:t>Doing things with recurrent LMs </a:t>
            </a:r>
          </a:p>
          <a:p>
            <a:pPr>
              <a:buFont typeface="+mj-lt"/>
              <a:buAutoNum type="arabicPeriod"/>
            </a:pPr>
            <a:r>
              <a:rPr lang="en-US" dirty="0"/>
              <a:t>Issues with RNNs and fancier variants </a:t>
            </a:r>
          </a:p>
          <a:p>
            <a:pPr>
              <a:buFont typeface="+mj-lt"/>
              <a:buAutoNum type="arabicPeriod"/>
            </a:pPr>
            <a:endParaRPr lang="en-US" dirty="0"/>
          </a:p>
          <a:p>
            <a:pPr>
              <a:buFont typeface="+mj-lt"/>
              <a:buAutoNum type="arabicPeriod"/>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Infinite Use of Finite Model</a:t>
            </a:r>
          </a:p>
        </p:txBody>
      </p:sp>
      <p:sp>
        <p:nvSpPr>
          <p:cNvPr id="3" name="Content Placeholder 2"/>
          <p:cNvSpPr>
            <a:spLocks noGrp="1"/>
          </p:cNvSpPr>
          <p:nvPr>
            <p:ph idx="1"/>
          </p:nvPr>
        </p:nvSpPr>
        <p:spPr>
          <a:xfrm>
            <a:off x="311700" y="1152474"/>
            <a:ext cx="8520600" cy="3991025"/>
          </a:xfrm>
        </p:spPr>
        <p:txBody>
          <a:bodyPr>
            <a:normAutofit/>
          </a:bodyPr>
          <a:lstStyle/>
          <a:p>
            <a:r>
              <a:rPr lang="en-US" dirty="0"/>
              <a:t>Main question: how can a </a:t>
            </a:r>
            <a:r>
              <a:rPr lang="en-US" b="1" dirty="0"/>
              <a:t>finite</a:t>
            </a:r>
            <a:r>
              <a:rPr lang="en-US" dirty="0"/>
              <a:t> model a </a:t>
            </a:r>
            <a:r>
              <a:rPr lang="en-US" b="1" dirty="0"/>
              <a:t>long</a:t>
            </a:r>
            <a:r>
              <a:rPr lang="en-US" dirty="0"/>
              <a:t> (infinite) context? </a:t>
            </a:r>
          </a:p>
          <a:p>
            <a:pPr lvl="1"/>
            <a:endParaRPr lang="en-US" dirty="0"/>
          </a:p>
          <a:p>
            <a:pPr lvl="1"/>
            <a:endParaRPr lang="en-US" dirty="0"/>
          </a:p>
          <a:p>
            <a:r>
              <a:rPr lang="en-US" dirty="0"/>
              <a:t>Solution: recursion! (recursive use of a model) </a:t>
            </a:r>
          </a:p>
          <a:p>
            <a:endParaRPr lang="en-US" dirty="0"/>
          </a:p>
          <a:p>
            <a:endParaRPr lang="en-US" dirty="0"/>
          </a:p>
          <a:p>
            <a:r>
              <a:rPr lang="en-US" dirty="0"/>
              <a:t>RNNs are a family of neural networks introduced to </a:t>
            </a:r>
            <a:r>
              <a:rPr lang="en-US" b="1" dirty="0"/>
              <a:t>learn sequential data </a:t>
            </a:r>
            <a:br>
              <a:rPr lang="en-US" b="1" dirty="0"/>
            </a:br>
            <a:r>
              <a:rPr lang="en-US" dirty="0"/>
              <a:t>via </a:t>
            </a:r>
            <a:r>
              <a:rPr lang="en-US" b="1" dirty="0"/>
              <a:t>recursive </a:t>
            </a:r>
            <a:r>
              <a:rPr lang="en-US" dirty="0"/>
              <a:t>dynamics.</a:t>
            </a:r>
            <a:r>
              <a:rPr lang="en-US" b="1" dirty="0"/>
              <a:t> </a:t>
            </a:r>
            <a:endParaRPr lang="en-US" dirty="0"/>
          </a:p>
          <a:p>
            <a:r>
              <a:rPr lang="en-US" dirty="0"/>
              <a:t>Inspired by the temporality of human thoughts</a:t>
            </a:r>
          </a:p>
          <a:p>
            <a:endParaRPr lang="en-US" dirty="0"/>
          </a:p>
        </p:txBody>
      </p:sp>
      <p:sp>
        <p:nvSpPr>
          <p:cNvPr id="4" name="Slide Number Placeholder 3"/>
          <p:cNvSpPr>
            <a:spLocks noGrp="1"/>
          </p:cNvSpPr>
          <p:nvPr>
            <p:ph type="sldNum" sz="quarter" idx="12"/>
          </p:nvPr>
        </p:nvSpPr>
        <p:spPr/>
        <p:txBody>
          <a:bodyPr>
            <a:normAutofit/>
          </a:bodyPr>
          <a:lstStyle/>
          <a:p>
            <a:fld id="{0C921938-476A-4922-BE24-3B8F6A2854D9}" type="slidenum">
              <a:rPr lang="en-US" smtClean="0"/>
              <a:pPr/>
              <a:t>16</a:t>
            </a:fld>
            <a:endParaRPr lang="en-US" dirty="0"/>
          </a:p>
        </p:txBody>
      </p:sp>
      <p:sp>
        <p:nvSpPr>
          <p:cNvPr id="6" name="TextBox 5">
            <a:extLst>
              <a:ext uri="{FF2B5EF4-FFF2-40B4-BE49-F238E27FC236}">
                <a16:creationId xmlns:a16="http://schemas.microsoft.com/office/drawing/2014/main" id="{950B249F-D7E4-3791-B0B2-01F151A5C68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Tree>
    <p:extLst>
      <p:ext uri="{BB962C8B-B14F-4D97-AF65-F5344CB8AC3E}">
        <p14:creationId xmlns:p14="http://schemas.microsoft.com/office/powerpoint/2010/main" val="37430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1700" y="1146650"/>
                <a:ext cx="8520600" cy="3991025"/>
              </a:xfrm>
            </p:spPr>
            <p:txBody>
              <a:bodyPr>
                <a:normAutofit/>
              </a:bodyPr>
              <a:lstStyle/>
              <a:p>
                <a:pPr marL="114300" indent="0">
                  <a:buNone/>
                </a:pPr>
                <a:endParaRPr lang="en-US" dirty="0"/>
              </a:p>
              <a:p>
                <a:pPr marL="114300" indent="0">
                  <a:buNone/>
                </a:pPr>
                <a:r>
                  <a:rPr lang="en-US" sz="4000" b="0" dirty="0"/>
                  <a:t>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oMath>
                </a14:m>
                <a:endParaRPr lang="en-US" sz="4000" dirty="0"/>
              </a:p>
              <a:p>
                <a:pPr marL="114300" indent="0">
                  <a:buNone/>
                </a:pPr>
                <a:br>
                  <a:rPr lang="en-US" dirty="0"/>
                </a:br>
                <a:endParaRPr lang="en-US" dirty="0"/>
              </a:p>
              <a:p>
                <a:r>
                  <a:rPr lang="en-US" altLang="en-US" sz="2000" dirty="0">
                    <a:solidFill>
                      <a:srgbClr val="333333"/>
                    </a:solidFill>
                    <a:latin typeface="Corbel" panose="020B0503020204020204" pitchFamily="34" charset="0"/>
                    <a:ea typeface="CMS"/>
                  </a:rPr>
                  <a:t>In the diagram,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oMath>
                </a14:m>
                <a:r>
                  <a:rPr lang="en-US" altLang="en-US" sz="2000" dirty="0">
                    <a:solidFill>
                      <a:srgbClr val="333333"/>
                    </a:solidFill>
                    <a:latin typeface="Corbel" panose="020B0503020204020204" pitchFamily="34" charset="0"/>
                    <a:ea typeface="CMS"/>
                  </a:rPr>
                  <a:t> looks at some </a:t>
                </a:r>
                <a:r>
                  <a:rPr lang="en-US" altLang="en-US" sz="2000" b="1" dirty="0">
                    <a:solidFill>
                      <a:srgbClr val="333333"/>
                    </a:solidFill>
                    <a:latin typeface="Corbel" panose="020B0503020204020204" pitchFamily="34" charset="0"/>
                    <a:ea typeface="CMS"/>
                  </a:rPr>
                  <a:t>input </a:t>
                </a:r>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sub>
                    </m:sSub>
                    <m:r>
                      <a:rPr lang="en-US" sz="2000" i="1">
                        <a:latin typeface="Cambria Math" panose="02040503050406030204" pitchFamily="18" charset="0"/>
                      </a:rPr>
                      <m:t> </m:t>
                    </m:r>
                  </m:oMath>
                </a14:m>
                <a:r>
                  <a:rPr lang="en-US" altLang="en-US" sz="2000" dirty="0">
                    <a:solidFill>
                      <a:srgbClr val="333333"/>
                    </a:solidFill>
                    <a:latin typeface="Corbel" panose="020B0503020204020204" pitchFamily="34" charset="0"/>
                    <a:ea typeface="CMS"/>
                  </a:rPr>
                  <a:t> and its </a:t>
                </a:r>
                <a:br>
                  <a:rPr lang="en-US" altLang="en-US" sz="2000"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previous hidden state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h</m:t>
                        </m:r>
                      </m:e>
                      <m:sub>
                        <m:r>
                          <a:rPr lang="en-US" sz="2000" b="0" i="1">
                            <a:latin typeface="Cambria Math" panose="02040503050406030204" pitchFamily="18" charset="0"/>
                          </a:rPr>
                          <m:t>𝑡</m:t>
                        </m:r>
                        <m:r>
                          <a:rPr lang="en-US" sz="2000" b="0" i="1" smtClean="0">
                            <a:latin typeface="Cambria Math" panose="02040503050406030204" pitchFamily="18" charset="0"/>
                          </a:rPr>
                          <m:t>−1</m:t>
                        </m:r>
                      </m:sub>
                    </m:sSub>
                  </m:oMath>
                </a14:m>
                <a:r>
                  <a:rPr lang="en-US" altLang="en-US" sz="2000" dirty="0">
                    <a:solidFill>
                      <a:srgbClr val="333333"/>
                    </a:solidFill>
                    <a:latin typeface="Corbel" panose="020B0503020204020204" pitchFamily="34" charset="0"/>
                    <a:ea typeface="CMS"/>
                  </a:rPr>
                  <a:t> and outputs </a:t>
                </a:r>
                <a:r>
                  <a:rPr lang="en-US" altLang="en-US" sz="2000" b="1" dirty="0">
                    <a:solidFill>
                      <a:srgbClr val="333333"/>
                    </a:solidFill>
                    <a:latin typeface="Corbel" panose="020B0503020204020204" pitchFamily="34" charset="0"/>
                    <a:ea typeface="CMS"/>
                  </a:rPr>
                  <a:t>a revised </a:t>
                </a:r>
                <a:br>
                  <a:rPr lang="en-US" altLang="en-US" sz="2000" b="1"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state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en-US" altLang="en-US" sz="2000" dirty="0">
                    <a:solidFill>
                      <a:srgbClr val="333333"/>
                    </a:solidFill>
                    <a:latin typeface="Corbel" panose="020B0503020204020204" pitchFamily="34" charset="0"/>
                    <a:ea typeface="CMS"/>
                  </a:rPr>
                  <a:t>. </a:t>
                </a:r>
              </a:p>
              <a:p>
                <a:r>
                  <a:rPr lang="en-US" altLang="en-US" sz="2000" dirty="0">
                    <a:solidFill>
                      <a:srgbClr val="333333"/>
                    </a:solidFill>
                    <a:latin typeface="Corbel" panose="020B0503020204020204" pitchFamily="34" charset="0"/>
                    <a:ea typeface="CMS"/>
                  </a:rPr>
                  <a:t>A loop allows information to be passed from one </a:t>
                </a:r>
                <a:br>
                  <a:rPr lang="en-US" altLang="en-US" sz="2000" dirty="0">
                    <a:solidFill>
                      <a:srgbClr val="333333"/>
                    </a:solidFill>
                    <a:latin typeface="Corbel" panose="020B0503020204020204" pitchFamily="34" charset="0"/>
                    <a:ea typeface="CMS"/>
                  </a:rPr>
                </a:br>
                <a:r>
                  <a:rPr lang="en-US" altLang="en-US" sz="2000" dirty="0">
                    <a:solidFill>
                      <a:srgbClr val="333333"/>
                    </a:solidFill>
                    <a:latin typeface="Corbel" panose="020B0503020204020204" pitchFamily="34" charset="0"/>
                    <a:ea typeface="CMS"/>
                  </a:rPr>
                  <a:t>step of the network to the next.</a:t>
                </a:r>
                <a:r>
                  <a:rPr lang="en-US" altLang="en-US" sz="2000" dirty="0">
                    <a:latin typeface="Corbel" panose="020B0503020204020204" pitchFamily="34"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1700" y="1146650"/>
                <a:ext cx="8520600" cy="3991025"/>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a:bodyPr>
          <a:lstStyle/>
          <a:p>
            <a:fld id="{0C921938-476A-4922-BE24-3B8F6A2854D9}" type="slidenum">
              <a:rPr lang="en-US" smtClean="0"/>
              <a:pPr/>
              <a:t>17</a:t>
            </a:fld>
            <a:endParaRPr lang="en-US" dirty="0"/>
          </a:p>
        </p:txBody>
      </p:sp>
      <p:pic>
        <p:nvPicPr>
          <p:cNvPr id="10" name="Picture 9">
            <a:extLst>
              <a:ext uri="{FF2B5EF4-FFF2-40B4-BE49-F238E27FC236}">
                <a16:creationId xmlns:a16="http://schemas.microsoft.com/office/drawing/2014/main" id="{99A69B12-1CDF-4E92-3EB6-90D17A8E8F77}"/>
              </a:ext>
            </a:extLst>
          </p:cNvPr>
          <p:cNvPicPr>
            <a:picLocks noChangeAspect="1"/>
          </p:cNvPicPr>
          <p:nvPr/>
        </p:nvPicPr>
        <p:blipFill rotWithShape="1">
          <a:blip r:embed="rId4"/>
          <a:srcRect l="35431" t="11419" r="34406" b="16111"/>
          <a:stretch/>
        </p:blipFill>
        <p:spPr>
          <a:xfrm>
            <a:off x="6601201" y="1972517"/>
            <a:ext cx="2145607" cy="2793794"/>
          </a:xfrm>
          <a:prstGeom prst="rect">
            <a:avLst/>
          </a:prstGeom>
        </p:spPr>
      </p:pic>
      <p:sp>
        <p:nvSpPr>
          <p:cNvPr id="19" name="TextBox 18">
            <a:extLst>
              <a:ext uri="{FF2B5EF4-FFF2-40B4-BE49-F238E27FC236}">
                <a16:creationId xmlns:a16="http://schemas.microsoft.com/office/drawing/2014/main" id="{2C2E2BAB-4149-DD24-F7A0-596BEFA66048}"/>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
        <p:nvSpPr>
          <p:cNvPr id="6" name="TextBox 5">
            <a:extLst>
              <a:ext uri="{FF2B5EF4-FFF2-40B4-BE49-F238E27FC236}">
                <a16:creationId xmlns:a16="http://schemas.microsoft.com/office/drawing/2014/main" id="{AC18A498-AC95-B7BD-7839-C02652A51BD5}"/>
              </a:ext>
            </a:extLst>
          </p:cNvPr>
          <p:cNvSpPr txBox="1"/>
          <p:nvPr/>
        </p:nvSpPr>
        <p:spPr>
          <a:xfrm>
            <a:off x="5169517" y="1294756"/>
            <a:ext cx="2058320" cy="335411"/>
          </a:xfrm>
          <a:prstGeom prst="wedgeRoundRectCallout">
            <a:avLst>
              <a:gd name="adj1" fmla="val -55556"/>
              <a:gd name="adj2" fmla="val 43565"/>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Input vector at t</a:t>
            </a:r>
          </a:p>
        </p:txBody>
      </p:sp>
      <p:sp>
        <p:nvSpPr>
          <p:cNvPr id="7" name="TextBox 6">
            <a:extLst>
              <a:ext uri="{FF2B5EF4-FFF2-40B4-BE49-F238E27FC236}">
                <a16:creationId xmlns:a16="http://schemas.microsoft.com/office/drawing/2014/main" id="{C076B4D8-F7BC-3E5B-FAC9-FB67627E1B39}"/>
              </a:ext>
            </a:extLst>
          </p:cNvPr>
          <p:cNvSpPr txBox="1"/>
          <p:nvPr/>
        </p:nvSpPr>
        <p:spPr>
          <a:xfrm>
            <a:off x="2725730" y="1294756"/>
            <a:ext cx="1357692"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old state</a:t>
            </a:r>
          </a:p>
        </p:txBody>
      </p:sp>
      <p:sp>
        <p:nvSpPr>
          <p:cNvPr id="8" name="TextBox 7">
            <a:extLst>
              <a:ext uri="{FF2B5EF4-FFF2-40B4-BE49-F238E27FC236}">
                <a16:creationId xmlns:a16="http://schemas.microsoft.com/office/drawing/2014/main" id="{1D82B95A-3442-84B5-E27A-997DD73BFEF2}"/>
              </a:ext>
            </a:extLst>
          </p:cNvPr>
          <p:cNvSpPr txBox="1"/>
          <p:nvPr/>
        </p:nvSpPr>
        <p:spPr>
          <a:xfrm>
            <a:off x="460112" y="1294756"/>
            <a:ext cx="1498446"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new state</a:t>
            </a:r>
          </a:p>
        </p:txBody>
      </p:sp>
    </p:spTree>
    <p:extLst>
      <p:ext uri="{BB962C8B-B14F-4D97-AF65-F5344CB8AC3E}">
        <p14:creationId xmlns:p14="http://schemas.microsoft.com/office/powerpoint/2010/main" val="244368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99F8-1153-A96F-71F8-035ED01F330E}"/>
              </a:ext>
            </a:extLst>
          </p:cNvPr>
          <p:cNvSpPr>
            <a:spLocks noGrp="1"/>
          </p:cNvSpPr>
          <p:nvPr>
            <p:ph type="title"/>
          </p:nvPr>
        </p:nvSpPr>
        <p:spPr/>
        <p:txBody>
          <a:bodyPr>
            <a:normAutofit fontScale="90000"/>
          </a:bodyPr>
          <a:lstStyle/>
          <a:p>
            <a:r>
              <a:rPr lang="en-US" dirty="0"/>
              <a:t>Unrolling RNN</a:t>
            </a:r>
          </a:p>
        </p:txBody>
      </p:sp>
      <p:sp>
        <p:nvSpPr>
          <p:cNvPr id="3" name="Content Placeholder 2">
            <a:extLst>
              <a:ext uri="{FF2B5EF4-FFF2-40B4-BE49-F238E27FC236}">
                <a16:creationId xmlns:a16="http://schemas.microsoft.com/office/drawing/2014/main" id="{22579134-1EC7-9C94-1FC7-7A7840C7D263}"/>
              </a:ext>
            </a:extLst>
          </p:cNvPr>
          <p:cNvSpPr>
            <a:spLocks noGrp="1"/>
          </p:cNvSpPr>
          <p:nvPr>
            <p:ph idx="1"/>
          </p:nvPr>
        </p:nvSpPr>
        <p:spPr/>
        <p:txBody>
          <a:bodyPr>
            <a:normAutofit lnSpcReduction="10000"/>
          </a:bodyPr>
          <a:lstStyle/>
          <a:p>
            <a:r>
              <a:rPr lang="en-US" sz="1800" dirty="0">
                <a:solidFill>
                  <a:srgbClr val="333333"/>
                </a:solidFill>
              </a:rPr>
              <a:t>The diagram above shows what happens if we </a:t>
            </a:r>
            <a:r>
              <a:rPr lang="en-US" sz="1800" b="1" dirty="0">
                <a:solidFill>
                  <a:srgbClr val="333333"/>
                </a:solidFill>
              </a:rPr>
              <a:t>unroll the loop</a:t>
            </a:r>
            <a:r>
              <a:rPr lang="en-US" sz="1800" dirty="0">
                <a:solidFill>
                  <a:srgbClr val="333333"/>
                </a:solidFill>
              </a:rPr>
              <a:t>.</a:t>
            </a: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r>
              <a:rPr lang="en-US" sz="1800" dirty="0">
                <a:solidFill>
                  <a:srgbClr val="333333"/>
                </a:solidFill>
              </a:rPr>
              <a:t>A recurrent neural network can be thought of as </a:t>
            </a:r>
            <a:r>
              <a:rPr lang="en-US" sz="1800" dirty="0">
                <a:solidFill>
                  <a:srgbClr val="C00000"/>
                </a:solidFill>
              </a:rPr>
              <a:t>multiple copies of the same network</a:t>
            </a:r>
            <a:r>
              <a:rPr lang="en-US" sz="1800" dirty="0">
                <a:solidFill>
                  <a:srgbClr val="333333"/>
                </a:solidFill>
              </a:rPr>
              <a:t>, each </a:t>
            </a:r>
            <a:r>
              <a:rPr lang="en-US" sz="1800" dirty="0">
                <a:solidFill>
                  <a:srgbClr val="C00000"/>
                </a:solidFill>
              </a:rPr>
              <a:t>passing a message to a successor</a:t>
            </a:r>
            <a:r>
              <a:rPr lang="en-US" sz="1800" dirty="0">
                <a:solidFill>
                  <a:srgbClr val="333333"/>
                </a:solidFill>
              </a:rPr>
              <a:t>. </a:t>
            </a:r>
          </a:p>
          <a:p>
            <a:pPr marL="114300" indent="0">
              <a:buNone/>
            </a:pPr>
            <a:endParaRPr lang="en-US" dirty="0"/>
          </a:p>
        </p:txBody>
      </p:sp>
      <p:pic>
        <p:nvPicPr>
          <p:cNvPr id="4" name="Picture 3">
            <a:extLst>
              <a:ext uri="{FF2B5EF4-FFF2-40B4-BE49-F238E27FC236}">
                <a16:creationId xmlns:a16="http://schemas.microsoft.com/office/drawing/2014/main" id="{FF3C6DB4-8757-2B2E-EE26-EF53CB6CCCCE}"/>
              </a:ext>
            </a:extLst>
          </p:cNvPr>
          <p:cNvPicPr>
            <a:picLocks noChangeAspect="1"/>
          </p:cNvPicPr>
          <p:nvPr/>
        </p:nvPicPr>
        <p:blipFill rotWithShape="1">
          <a:blip r:embed="rId2"/>
          <a:srcRect t="11897" b="16814"/>
          <a:stretch/>
        </p:blipFill>
        <p:spPr>
          <a:xfrm>
            <a:off x="757147" y="1664280"/>
            <a:ext cx="6714741" cy="1718375"/>
          </a:xfrm>
          <a:prstGeom prst="rect">
            <a:avLst/>
          </a:prstGeom>
        </p:spPr>
      </p:pic>
      <p:sp>
        <p:nvSpPr>
          <p:cNvPr id="5" name="TextBox 4">
            <a:extLst>
              <a:ext uri="{FF2B5EF4-FFF2-40B4-BE49-F238E27FC236}">
                <a16:creationId xmlns:a16="http://schemas.microsoft.com/office/drawing/2014/main" id="{412DF58E-D513-B392-F161-A9F592CE814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cxnSp>
        <p:nvCxnSpPr>
          <p:cNvPr id="6" name="Straight Arrow Connector 5">
            <a:extLst>
              <a:ext uri="{FF2B5EF4-FFF2-40B4-BE49-F238E27FC236}">
                <a16:creationId xmlns:a16="http://schemas.microsoft.com/office/drawing/2014/main" id="{E1869CE2-0259-DB29-462B-2290F4959A13}"/>
              </a:ext>
            </a:extLst>
          </p:cNvPr>
          <p:cNvCxnSpPr>
            <a:cxnSpLocks/>
          </p:cNvCxnSpPr>
          <p:nvPr/>
        </p:nvCxnSpPr>
        <p:spPr bwMode="auto">
          <a:xfrm>
            <a:off x="3512233" y="3479220"/>
            <a:ext cx="3475281" cy="1457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C038F82C-9256-E39C-0B3D-4E829D182FC3}"/>
              </a:ext>
            </a:extLst>
          </p:cNvPr>
          <p:cNvSpPr txBox="1"/>
          <p:nvPr/>
        </p:nvSpPr>
        <p:spPr>
          <a:xfrm>
            <a:off x="4934290" y="3503760"/>
            <a:ext cx="595035" cy="369332"/>
          </a:xfrm>
          <a:prstGeom prst="rect">
            <a:avLst/>
          </a:prstGeom>
          <a:noFill/>
        </p:spPr>
        <p:txBody>
          <a:bodyPr wrap="none" rtlCol="0">
            <a:spAutoFit/>
          </a:bodyPr>
          <a:lstStyle/>
          <a:p>
            <a:pPr algn="ctr" fontAlgn="base">
              <a:spcBef>
                <a:spcPct val="0"/>
              </a:spcBef>
              <a:spcAft>
                <a:spcPct val="0"/>
              </a:spcAft>
            </a:pPr>
            <a:r>
              <a:rPr lang="en-US" sz="1800" kern="1200" dirty="0">
                <a:latin typeface="Times New Roman" pitchFamily="18" charset="0"/>
                <a:ea typeface="+mn-ea"/>
                <a:cs typeface="+mn-cs"/>
              </a:rPr>
              <a:t>time</a:t>
            </a:r>
          </a:p>
        </p:txBody>
      </p:sp>
    </p:spTree>
    <p:extLst>
      <p:ext uri="{BB962C8B-B14F-4D97-AF65-F5344CB8AC3E}">
        <p14:creationId xmlns:p14="http://schemas.microsoft.com/office/powerpoint/2010/main" val="283458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CB6A-6E2E-63CC-5819-9F11DCF8F9C1}"/>
              </a:ext>
            </a:extLst>
          </p:cNvPr>
          <p:cNvSpPr>
            <a:spLocks noGrp="1"/>
          </p:cNvSpPr>
          <p:nvPr>
            <p:ph type="title"/>
          </p:nvPr>
        </p:nvSpPr>
        <p:spPr/>
        <p:txBody>
          <a:bodyPr>
            <a:normAutofit fontScale="90000"/>
          </a:bodyPr>
          <a:lstStyle/>
          <a:p>
            <a:r>
              <a:rPr lang="en-US" dirty="0">
                <a:latin typeface="Corbel" panose="020B0503020204020204" pitchFamily="34" charset="0"/>
              </a:rPr>
              <a:t>LMs w/ Recurrent Neural Nets</a:t>
            </a:r>
            <a:endParaRPr lang="en-US" dirty="0"/>
          </a:p>
        </p:txBody>
      </p:sp>
      <p:sp>
        <p:nvSpPr>
          <p:cNvPr id="11" name="Content Placeholder 10">
            <a:extLst>
              <a:ext uri="{FF2B5EF4-FFF2-40B4-BE49-F238E27FC236}">
                <a16:creationId xmlns:a16="http://schemas.microsoft.com/office/drawing/2014/main" id="{01300A03-3249-DAA4-7438-09C24E325DE0}"/>
              </a:ext>
            </a:extLst>
          </p:cNvPr>
          <p:cNvSpPr>
            <a:spLocks noGrp="1"/>
          </p:cNvSpPr>
          <p:nvPr>
            <p:ph idx="1"/>
          </p:nvPr>
        </p:nvSpPr>
        <p:spPr>
          <a:xfrm>
            <a:off x="311700" y="2846569"/>
            <a:ext cx="8520600" cy="1779905"/>
          </a:xfrm>
        </p:spPr>
        <p:txBody>
          <a:bodyPr>
            <a:normAutofit/>
          </a:bodyPr>
          <a:lstStyle/>
          <a:p>
            <a:r>
              <a:rPr lang="en-US" sz="2000" dirty="0"/>
              <a:t>We feed the </a:t>
            </a:r>
            <a:r>
              <a:rPr lang="en-US" sz="2000" dirty="0">
                <a:solidFill>
                  <a:srgbClr val="C00000"/>
                </a:solidFill>
              </a:rPr>
              <a:t>words one at a time</a:t>
            </a:r>
            <a:r>
              <a:rPr lang="en-US" sz="2000" dirty="0"/>
              <a:t> to the RNN. </a:t>
            </a:r>
          </a:p>
          <a:p>
            <a:r>
              <a:rPr lang="en-US" sz="2000" dirty="0"/>
              <a:t>A </a:t>
            </a:r>
            <a:r>
              <a:rPr lang="en-US" sz="2000" dirty="0">
                <a:solidFill>
                  <a:srgbClr val="C00000"/>
                </a:solidFill>
              </a:rPr>
              <a:t>predictive head</a:t>
            </a:r>
            <a:r>
              <a:rPr lang="en-US" sz="2000" dirty="0"/>
              <a:t> uses the latest embedding vector to produce a </a:t>
            </a:r>
            <a:r>
              <a:rPr lang="en-US" sz="2000" dirty="0">
                <a:solidFill>
                  <a:srgbClr val="C00000"/>
                </a:solidFill>
              </a:rPr>
              <a:t>probability over the vocabulary</a:t>
            </a:r>
            <a:r>
              <a:rPr lang="en-US" sz="2000" dirty="0"/>
              <a:t>. </a:t>
            </a:r>
          </a:p>
          <a:p>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1EE77-7AF6-1156-D32C-81C660E9463E}"/>
                  </a:ext>
                </a:extLst>
              </p:cNvPr>
              <p:cNvSpPr txBox="1">
                <a:spLocks/>
              </p:cNvSpPr>
              <p:nvPr/>
            </p:nvSpPr>
            <p:spPr>
              <a:xfrm>
                <a:off x="4486015" y="1427544"/>
                <a:ext cx="414142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tx1"/>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3600" dirty="0"/>
                  <a:t>   </a:t>
                </a:r>
                <a:r>
                  <a:rPr lang="en-US" sz="3600" b="1" dirty="0"/>
                  <a:t>P</a:t>
                </a:r>
                <a:r>
                  <a:rPr lang="en-US" sz="3600" dirty="0"/>
                  <a:t>(</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𝑡</m:t>
                        </m:r>
                      </m:sub>
                    </m:sSub>
                  </m:oMath>
                </a14:m>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1</m:t>
                        </m:r>
                      </m:sub>
                    </m:sSub>
                  </m:oMath>
                </a14:m>
                <a:r>
                  <a:rPr lang="en-US" sz="3600" dirty="0"/>
                  <a:t>, </a:t>
                </a:r>
                <a14:m>
                  <m:oMath xmlns:m="http://schemas.openxmlformats.org/officeDocument/2006/math">
                    <m:r>
                      <a:rPr lang="en-US" sz="3600" i="1" smtClean="0">
                        <a:latin typeface="Cambria Math" panose="02040503050406030204" pitchFamily="18" charset="0"/>
                      </a:rPr>
                      <m:t>…</m:t>
                    </m:r>
                  </m:oMath>
                </a14:m>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smtClean="0">
                            <a:latin typeface="Cambria Math" panose="02040503050406030204" pitchFamily="18" charset="0"/>
                          </a:rPr>
                          <m:t>𝑡</m:t>
                        </m:r>
                        <m:r>
                          <a:rPr lang="en-US" sz="3600" i="1" smtClean="0">
                            <a:latin typeface="Cambria Math" panose="02040503050406030204" pitchFamily="18" charset="0"/>
                          </a:rPr>
                          <m:t>−1</m:t>
                        </m:r>
                      </m:sub>
                    </m:sSub>
                  </m:oMath>
                </a14:m>
                <a:r>
                  <a:rPr lang="en-US" sz="3600" dirty="0"/>
                  <a:t>)</a:t>
                </a:r>
              </a:p>
            </p:txBody>
          </p:sp>
        </mc:Choice>
        <mc:Fallback xmlns="">
          <p:sp>
            <p:nvSpPr>
              <p:cNvPr id="3" name="Content Placeholder 2">
                <a:extLst>
                  <a:ext uri="{FF2B5EF4-FFF2-40B4-BE49-F238E27FC236}">
                    <a16:creationId xmlns:a16="http://schemas.microsoft.com/office/drawing/2014/main" id="{EAB1EE77-7AF6-1156-D32C-81C660E9463E}"/>
                  </a:ext>
                </a:extLst>
              </p:cNvPr>
              <p:cNvSpPr txBox="1">
                <a:spLocks noRot="1" noChangeAspect="1" noMove="1" noResize="1" noEditPoints="1" noAdjustHandles="1" noChangeArrowheads="1" noChangeShapeType="1" noTextEdit="1"/>
              </p:cNvSpPr>
              <p:nvPr/>
            </p:nvSpPr>
            <p:spPr>
              <a:xfrm>
                <a:off x="4486015" y="1427544"/>
                <a:ext cx="4141426" cy="869387"/>
              </a:xfrm>
              <a:prstGeom prst="rect">
                <a:avLst/>
              </a:prstGeom>
              <a:blipFill>
                <a:blip r:embed="rId2"/>
                <a:stretch>
                  <a:fillRect t="-1449" r="-306" b="-11594"/>
                </a:stretch>
              </a:blipFill>
              <a:ln>
                <a:noFill/>
              </a:ln>
            </p:spPr>
            <p:txBody>
              <a:bodyPr/>
              <a:lstStyle/>
              <a:p>
                <a:r>
                  <a:rPr lang="en-US">
                    <a:noFill/>
                  </a:rPr>
                  <a:t> </a:t>
                </a:r>
              </a:p>
            </p:txBody>
          </p:sp>
        </mc:Fallback>
      </mc:AlternateContent>
      <p:sp>
        <p:nvSpPr>
          <p:cNvPr id="4" name="Left Brace 3">
            <a:extLst>
              <a:ext uri="{FF2B5EF4-FFF2-40B4-BE49-F238E27FC236}">
                <a16:creationId xmlns:a16="http://schemas.microsoft.com/office/drawing/2014/main" id="{304E9C28-AA19-820A-1C96-9AD57194E974}"/>
              </a:ext>
            </a:extLst>
          </p:cNvPr>
          <p:cNvSpPr/>
          <p:nvPr/>
        </p:nvSpPr>
        <p:spPr>
          <a:xfrm rot="16200000">
            <a:off x="7037481" y="1118047"/>
            <a:ext cx="181836" cy="223182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19810388-963B-347F-8157-9A6CD2B08B44}"/>
              </a:ext>
            </a:extLst>
          </p:cNvPr>
          <p:cNvSpPr/>
          <p:nvPr/>
        </p:nvSpPr>
        <p:spPr>
          <a:xfrm rot="16200000">
            <a:off x="5474717" y="1905664"/>
            <a:ext cx="181835" cy="656591"/>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9BBC2CB1-973E-4E2F-CF52-C07FC8620D51}"/>
              </a:ext>
            </a:extLst>
          </p:cNvPr>
          <p:cNvSpPr/>
          <p:nvPr/>
        </p:nvSpPr>
        <p:spPr>
          <a:xfrm>
            <a:off x="6805813" y="232403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8" name="Rectangle 7">
            <a:extLst>
              <a:ext uri="{FF2B5EF4-FFF2-40B4-BE49-F238E27FC236}">
                <a16:creationId xmlns:a16="http://schemas.microsoft.com/office/drawing/2014/main" id="{92D41C1E-7E38-C24D-A5C4-A4AEBC133FE3}"/>
              </a:ext>
            </a:extLst>
          </p:cNvPr>
          <p:cNvSpPr/>
          <p:nvPr/>
        </p:nvSpPr>
        <p:spPr>
          <a:xfrm>
            <a:off x="5100602" y="232403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pic>
        <p:nvPicPr>
          <p:cNvPr id="12" name="Picture 11">
            <a:extLst>
              <a:ext uri="{FF2B5EF4-FFF2-40B4-BE49-F238E27FC236}">
                <a16:creationId xmlns:a16="http://schemas.microsoft.com/office/drawing/2014/main" id="{E0A61050-FDE2-55AC-F9F3-7EB2976123E7}"/>
              </a:ext>
            </a:extLst>
          </p:cNvPr>
          <p:cNvPicPr>
            <a:picLocks noChangeAspect="1"/>
          </p:cNvPicPr>
          <p:nvPr/>
        </p:nvPicPr>
        <p:blipFill rotWithShape="1">
          <a:blip r:embed="rId3"/>
          <a:srcRect l="35302" b="16814"/>
          <a:stretch/>
        </p:blipFill>
        <p:spPr>
          <a:xfrm>
            <a:off x="939569" y="1031568"/>
            <a:ext cx="3705092" cy="1710099"/>
          </a:xfrm>
          <a:prstGeom prst="rect">
            <a:avLst/>
          </a:prstGeom>
        </p:spPr>
      </p:pic>
    </p:spTree>
    <p:extLst>
      <p:ext uri="{BB962C8B-B14F-4D97-AF65-F5344CB8AC3E}">
        <p14:creationId xmlns:p14="http://schemas.microsoft.com/office/powerpoint/2010/main" val="3629273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fontScale="90000"/>
          </a:bodyPr>
          <a:lstStyle/>
          <a:p>
            <a:r>
              <a:rPr lang="en-US" dirty="0"/>
              <a:t>Recap</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idx="1"/>
          </p:nvPr>
        </p:nvSpPr>
        <p:spPr>
          <a:xfrm>
            <a:off x="70847" y="1152475"/>
            <a:ext cx="4385494" cy="3416400"/>
          </a:xfrm>
        </p:spPr>
        <p:txBody>
          <a:bodyPr>
            <a:normAutofit/>
          </a:bodyPr>
          <a:lstStyle/>
          <a:p>
            <a:r>
              <a:rPr lang="en-US" sz="2000" dirty="0">
                <a:solidFill>
                  <a:srgbClr val="C00000"/>
                </a:solidFill>
              </a:rPr>
              <a:t>Neural Language Models: </a:t>
            </a:r>
            <a:r>
              <a:rPr lang="en-US" sz="2000" dirty="0">
                <a:solidFill>
                  <a:schemeClr val="tx1"/>
                </a:solidFill>
              </a:rPr>
              <a:t>neural networks trained with LM objective.</a:t>
            </a:r>
            <a:br>
              <a:rPr lang="en-US" sz="2000" dirty="0">
                <a:solidFill>
                  <a:schemeClr val="tx1"/>
                </a:solidFill>
              </a:rPr>
            </a:br>
            <a:br>
              <a:rPr lang="en-US" sz="2000" dirty="0">
                <a:solidFill>
                  <a:schemeClr val="tx1"/>
                </a:solidFill>
              </a:rPr>
            </a:br>
            <a:endParaRPr lang="en-US" sz="2000" dirty="0">
              <a:solidFill>
                <a:srgbClr val="C00000"/>
              </a:solidFill>
            </a:endParaRPr>
          </a:p>
          <a:p>
            <a:r>
              <a:rPr lang="en-US" sz="2000" dirty="0">
                <a:solidFill>
                  <a:srgbClr val="C00000"/>
                </a:solidFill>
              </a:rPr>
              <a:t>Fixed-window Neural LM: </a:t>
            </a:r>
            <a:r>
              <a:rPr lang="en-US" sz="2000" dirty="0">
                <a:solidFill>
                  <a:schemeClr val="tx1"/>
                </a:solidFill>
              </a:rPr>
              <a:t>first of many neural LMs we will see </a:t>
            </a:r>
            <a:br>
              <a:rPr lang="en-US" sz="2000" dirty="0">
                <a:solidFill>
                  <a:schemeClr val="tx1"/>
                </a:solidFill>
              </a:rPr>
            </a:br>
            <a:r>
              <a:rPr lang="en-US" sz="2000" dirty="0">
                <a:solidFill>
                  <a:schemeClr val="tx1"/>
                </a:solidFill>
              </a:rPr>
              <a:t>in this class.</a:t>
            </a:r>
          </a:p>
        </p:txBody>
      </p:sp>
      <p:sp>
        <p:nvSpPr>
          <p:cNvPr id="5" name="object 8">
            <a:extLst>
              <a:ext uri="{FF2B5EF4-FFF2-40B4-BE49-F238E27FC236}">
                <a16:creationId xmlns:a16="http://schemas.microsoft.com/office/drawing/2014/main" id="{74C86524-CA96-8321-51CA-386581B35F3B}"/>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6" name="object 9">
            <a:extLst>
              <a:ext uri="{FF2B5EF4-FFF2-40B4-BE49-F238E27FC236}">
                <a16:creationId xmlns:a16="http://schemas.microsoft.com/office/drawing/2014/main" id="{C31BC63F-7234-DADB-2248-E30EDB66F9DB}"/>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7" name="object 10">
            <a:extLst>
              <a:ext uri="{FF2B5EF4-FFF2-40B4-BE49-F238E27FC236}">
                <a16:creationId xmlns:a16="http://schemas.microsoft.com/office/drawing/2014/main" id="{271304FF-C87B-B418-B740-1FDC09ED9E0B}"/>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8" name="object 11">
            <a:extLst>
              <a:ext uri="{FF2B5EF4-FFF2-40B4-BE49-F238E27FC236}">
                <a16:creationId xmlns:a16="http://schemas.microsoft.com/office/drawing/2014/main" id="{69F0E942-DAB1-7790-7B2F-F14BA8CB8D93}"/>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9" name="object 13">
            <a:extLst>
              <a:ext uri="{FF2B5EF4-FFF2-40B4-BE49-F238E27FC236}">
                <a16:creationId xmlns:a16="http://schemas.microsoft.com/office/drawing/2014/main" id="{EE5796C9-3518-C7DD-2D3D-E3CCE17C14E5}"/>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0" name="object 15">
            <a:extLst>
              <a:ext uri="{FF2B5EF4-FFF2-40B4-BE49-F238E27FC236}">
                <a16:creationId xmlns:a16="http://schemas.microsoft.com/office/drawing/2014/main" id="{4D3448D2-0318-F74D-7874-8A4214B1A56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1" name="object 11">
            <a:extLst>
              <a:ext uri="{FF2B5EF4-FFF2-40B4-BE49-F238E27FC236}">
                <a16:creationId xmlns:a16="http://schemas.microsoft.com/office/drawing/2014/main" id="{16096D73-A5C2-4B6F-B127-E9E8FC3904A8}"/>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2" name="Curved Connector 11">
            <a:extLst>
              <a:ext uri="{FF2B5EF4-FFF2-40B4-BE49-F238E27FC236}">
                <a16:creationId xmlns:a16="http://schemas.microsoft.com/office/drawing/2014/main" id="{36F3E482-4482-BD2B-E92D-5307C94C5312}"/>
              </a:ext>
            </a:extLst>
          </p:cNvPr>
          <p:cNvCxnSpPr>
            <a:cxnSpLocks/>
            <a:stCxn id="13" idx="2"/>
            <a:endCxn id="11"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9D078-7ABA-0944-061D-6F4ABDF9CCBE}"/>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1FDBB2C3-2B76-68C2-C411-7CC6863B1F5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A1E6EB9-89EE-839A-8722-472A4DDDA9B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6" name="Rectangle 15">
            <a:extLst>
              <a:ext uri="{FF2B5EF4-FFF2-40B4-BE49-F238E27FC236}">
                <a16:creationId xmlns:a16="http://schemas.microsoft.com/office/drawing/2014/main" id="{042DCCF7-E61E-914B-42DF-2F8BB3CC31F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7" name="Curved Connector 16">
            <a:extLst>
              <a:ext uri="{FF2B5EF4-FFF2-40B4-BE49-F238E27FC236}">
                <a16:creationId xmlns:a16="http://schemas.microsoft.com/office/drawing/2014/main" id="{7E7DCD84-2244-AF5D-52EB-ECDD7EE5FE6C}"/>
              </a:ext>
            </a:extLst>
          </p:cNvPr>
          <p:cNvCxnSpPr>
            <a:cxnSpLocks/>
            <a:stCxn id="14" idx="2"/>
            <a:endCxn id="8"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656AF7A-6DBC-C717-5442-A2256A890D69}"/>
              </a:ext>
            </a:extLst>
          </p:cNvPr>
          <p:cNvCxnSpPr>
            <a:cxnSpLocks/>
            <a:stCxn id="15" idx="2"/>
            <a:endCxn id="7"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5FE3220-79D4-985F-9865-D900219A21F4}"/>
              </a:ext>
            </a:extLst>
          </p:cNvPr>
          <p:cNvCxnSpPr>
            <a:cxnSpLocks/>
            <a:stCxn id="16" idx="2"/>
            <a:endCxn id="6"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bject 16">
            <a:extLst>
              <a:ext uri="{FF2B5EF4-FFF2-40B4-BE49-F238E27FC236}">
                <a16:creationId xmlns:a16="http://schemas.microsoft.com/office/drawing/2014/main" id="{0991B9A1-0473-5188-8298-3192B55C7914}"/>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1" name="TextBox 20">
            <a:extLst>
              <a:ext uri="{FF2B5EF4-FFF2-40B4-BE49-F238E27FC236}">
                <a16:creationId xmlns:a16="http://schemas.microsoft.com/office/drawing/2014/main" id="{9BBD2EF3-0A75-9782-58B2-017C7F4FBBE7}"/>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2" name="Right Arrow 21">
            <a:extLst>
              <a:ext uri="{FF2B5EF4-FFF2-40B4-BE49-F238E27FC236}">
                <a16:creationId xmlns:a16="http://schemas.microsoft.com/office/drawing/2014/main" id="{845FB0B1-A1F6-98A5-C69F-ADF18564082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Rounded Rectangle 22">
            <a:extLst>
              <a:ext uri="{FF2B5EF4-FFF2-40B4-BE49-F238E27FC236}">
                <a16:creationId xmlns:a16="http://schemas.microsoft.com/office/drawing/2014/main" id="{82078282-4CEE-8A46-A33E-15C940AF0DA6}"/>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4" name="Rounded Rectangle 23">
            <a:extLst>
              <a:ext uri="{FF2B5EF4-FFF2-40B4-BE49-F238E27FC236}">
                <a16:creationId xmlns:a16="http://schemas.microsoft.com/office/drawing/2014/main" id="{AC7F9EBA-682F-55D8-1724-56BF41A01B9B}"/>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5" name="Rounded Rectangle 24">
            <a:extLst>
              <a:ext uri="{FF2B5EF4-FFF2-40B4-BE49-F238E27FC236}">
                <a16:creationId xmlns:a16="http://schemas.microsoft.com/office/drawing/2014/main" id="{5F1C3DD4-EE10-B361-7B63-39C93F52D591}"/>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6" name="Curved Connector 25">
            <a:extLst>
              <a:ext uri="{FF2B5EF4-FFF2-40B4-BE49-F238E27FC236}">
                <a16:creationId xmlns:a16="http://schemas.microsoft.com/office/drawing/2014/main" id="{577473A6-F8E6-7FD0-9DA6-AF650969A533}"/>
              </a:ext>
            </a:extLst>
          </p:cNvPr>
          <p:cNvCxnSpPr>
            <a:cxnSpLocks/>
            <a:stCxn id="24" idx="2"/>
            <a:endCxn id="25"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BC8FC67-C237-D9F7-082D-57214B99672E}"/>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8" name="Elbow Connector 27">
            <a:extLst>
              <a:ext uri="{FF2B5EF4-FFF2-40B4-BE49-F238E27FC236}">
                <a16:creationId xmlns:a16="http://schemas.microsoft.com/office/drawing/2014/main" id="{09383705-D154-AE28-E9B0-BE265A0F8AB1}"/>
              </a:ext>
            </a:extLst>
          </p:cNvPr>
          <p:cNvCxnSpPr>
            <a:cxnSpLocks/>
            <a:stCxn id="23" idx="2"/>
            <a:endCxn id="37"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3EB7690-EA22-9FF1-B902-7E3ED4194704}"/>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30" name="Rounded Rectangle 29">
            <a:extLst>
              <a:ext uri="{FF2B5EF4-FFF2-40B4-BE49-F238E27FC236}">
                <a16:creationId xmlns:a16="http://schemas.microsoft.com/office/drawing/2014/main" id="{33152D8F-AF4C-8C74-3C13-AABF1CF3B837}"/>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1" name="Curved Connector 30">
            <a:extLst>
              <a:ext uri="{FF2B5EF4-FFF2-40B4-BE49-F238E27FC236}">
                <a16:creationId xmlns:a16="http://schemas.microsoft.com/office/drawing/2014/main" id="{1C694BA3-64C0-2A49-2EB5-B91DFDE804ED}"/>
              </a:ext>
            </a:extLst>
          </p:cNvPr>
          <p:cNvCxnSpPr>
            <a:cxnSpLocks/>
            <a:stCxn id="29"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63733AE-E2B5-0639-5F04-6C0B208750A3}"/>
              </a:ext>
            </a:extLst>
          </p:cNvPr>
          <p:cNvCxnSpPr>
            <a:cxnSpLocks/>
            <a:stCxn id="30" idx="2"/>
            <a:endCxn id="29"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C3FF5C9-71BE-4516-80FC-E172954FE53D}"/>
              </a:ext>
            </a:extLst>
          </p:cNvPr>
          <p:cNvGrpSpPr/>
          <p:nvPr/>
        </p:nvGrpSpPr>
        <p:grpSpPr>
          <a:xfrm>
            <a:off x="7494556" y="701323"/>
            <a:ext cx="1384431" cy="1016534"/>
            <a:chOff x="6053458" y="1801327"/>
            <a:chExt cx="1384431" cy="1016534"/>
          </a:xfrm>
        </p:grpSpPr>
        <p:pic>
          <p:nvPicPr>
            <p:cNvPr id="34" name="Picture 2" descr="Word frequency in titles of all articles with Frequency &gt;= 10 Figure 2... |  Download Scientific Diagram">
              <a:extLst>
                <a:ext uri="{FF2B5EF4-FFF2-40B4-BE49-F238E27FC236}">
                  <a16:creationId xmlns:a16="http://schemas.microsoft.com/office/drawing/2014/main" id="{8747D8AA-7B61-9C88-4963-2C90E5B516B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40A6BE2-D146-C5E8-4454-2330599CBAF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6" name="TextBox 35">
              <a:extLst>
                <a:ext uri="{FF2B5EF4-FFF2-40B4-BE49-F238E27FC236}">
                  <a16:creationId xmlns:a16="http://schemas.microsoft.com/office/drawing/2014/main" id="{AD4EABE8-71F6-8FDF-B5DB-2AE8D35ED1FB}"/>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7" name="Rounded Rectangle 36">
            <a:extLst>
              <a:ext uri="{FF2B5EF4-FFF2-40B4-BE49-F238E27FC236}">
                <a16:creationId xmlns:a16="http://schemas.microsoft.com/office/drawing/2014/main" id="{7F10658F-347A-66F2-A2B5-1A01B6309DEF}"/>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2493044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5"/>
                <a:stretch>
                  <a:fillRect l="-6897"/>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7"/>
                <a:stretch>
                  <a:fillRect l="-719" t="-153125" r="-2158" b="-2125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p:nvPr>
        </p:nvSpPr>
        <p:spPr/>
        <p:txBody>
          <a:bodyPr>
            <a:normAutofit fontScale="90000"/>
          </a:bodyPr>
          <a:lstStyle/>
          <a:p>
            <a:r>
              <a:rPr lang="en-US" dirty="0"/>
              <a:t>RNN: Forward Propagation</a:t>
            </a:r>
          </a:p>
        </p:txBody>
      </p:sp>
      <p:sp>
        <p:nvSpPr>
          <p:cNvPr id="35" name="Slide Number Placeholder 9">
            <a:extLst>
              <a:ext uri="{FF2B5EF4-FFF2-40B4-BE49-F238E27FC236}">
                <a16:creationId xmlns:a16="http://schemas.microsoft.com/office/drawing/2014/main" id="{245F93B3-CA09-5648-8839-878D0C561851}"/>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20</a:t>
            </a:fld>
            <a:endParaRPr lang="en-US" dirty="0">
              <a:latin typeface="Corbel" panose="020B0503020204020204" pitchFamily="34" charset="0"/>
            </a:endParaRPr>
          </a:p>
        </p:txBody>
      </p:sp>
    </p:spTree>
    <p:extLst>
      <p:ext uri="{BB962C8B-B14F-4D97-AF65-F5344CB8AC3E}">
        <p14:creationId xmlns:p14="http://schemas.microsoft.com/office/powerpoint/2010/main" val="199067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l="-714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3"/>
                <a:stretch>
                  <a:fillRect l="-719" t="-153125" r="-2158" b="-212500"/>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p:nvPr>
        </p:nvSpPr>
        <p:spPr/>
        <p:txBody>
          <a:bodyPr>
            <a:normAutofit fontScale="90000"/>
          </a:bodyPr>
          <a:lstStyle/>
          <a:p>
            <a:r>
              <a:rPr lang="en-US" dirty="0"/>
              <a:t>RNN: Forward Propagation</a:t>
            </a:r>
          </a:p>
        </p:txBody>
      </p:sp>
      <p:sp>
        <p:nvSpPr>
          <p:cNvPr id="61" name="Slide Number Placeholder 9">
            <a:extLst>
              <a:ext uri="{FF2B5EF4-FFF2-40B4-BE49-F238E27FC236}">
                <a16:creationId xmlns:a16="http://schemas.microsoft.com/office/drawing/2014/main" id="{12C142EA-9330-1B42-95EA-82307D338677}"/>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21</a:t>
            </a:fld>
            <a:endParaRPr lang="en-US" dirty="0">
              <a:latin typeface="Corbel" panose="020B0503020204020204" pitchFamily="34" charset="0"/>
            </a:endParaRPr>
          </a:p>
        </p:txBody>
      </p:sp>
    </p:spTree>
    <p:extLst>
      <p:ext uri="{BB962C8B-B14F-4D97-AF65-F5344CB8AC3E}">
        <p14:creationId xmlns:p14="http://schemas.microsoft.com/office/powerpoint/2010/main" val="29472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p:nvPr>
        </p:nvSpPr>
        <p:spPr/>
        <p:txBody>
          <a:bodyPr>
            <a:normAutofit fontScale="90000"/>
          </a:bodyPr>
          <a:lstStyle/>
          <a:p>
            <a:r>
              <a:rPr lang="en-US" dirty="0"/>
              <a:t>RNN: Forward Propagation</a:t>
            </a:r>
          </a:p>
        </p:txBody>
      </p:sp>
      <p:sp>
        <p:nvSpPr>
          <p:cNvPr id="88" name="Slide Number Placeholder 9">
            <a:extLst>
              <a:ext uri="{FF2B5EF4-FFF2-40B4-BE49-F238E27FC236}">
                <a16:creationId xmlns:a16="http://schemas.microsoft.com/office/drawing/2014/main" id="{6FFC4304-AD1B-D647-9A16-9E31B2720BA6}"/>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22</a:t>
            </a:fld>
            <a:endParaRPr lang="en-US" dirty="0">
              <a:latin typeface="Corbel" panose="020B0503020204020204" pitchFamily="34" charset="0"/>
            </a:endParaRPr>
          </a:p>
        </p:txBody>
      </p:sp>
    </p:spTree>
    <p:extLst>
      <p:ext uri="{BB962C8B-B14F-4D97-AF65-F5344CB8AC3E}">
        <p14:creationId xmlns:p14="http://schemas.microsoft.com/office/powerpoint/2010/main" val="317151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p:nvPr>
        </p:nvSpPr>
        <p:spPr/>
        <p:txBody>
          <a:bodyPr>
            <a:normAutofit fontScale="90000"/>
          </a:bodyPr>
          <a:lstStyle/>
          <a:p>
            <a:r>
              <a:rPr lang="en-US" dirty="0"/>
              <a:t>RNN: Forward Propagation</a:t>
            </a:r>
          </a:p>
        </p:txBody>
      </p:sp>
      <p:sp>
        <p:nvSpPr>
          <p:cNvPr id="120" name="Slide Number Placeholder 9">
            <a:extLst>
              <a:ext uri="{FF2B5EF4-FFF2-40B4-BE49-F238E27FC236}">
                <a16:creationId xmlns:a16="http://schemas.microsoft.com/office/drawing/2014/main" id="{56F3AE29-30C1-2049-8B1B-D7B60347AD5A}"/>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23</a:t>
            </a:fld>
            <a:endParaRPr lang="en-US" dirty="0">
              <a:latin typeface="Corbel" panose="020B0503020204020204" pitchFamily="34" charset="0"/>
            </a:endParaRPr>
          </a:p>
        </p:txBody>
      </p:sp>
    </p:spTree>
    <p:extLst>
      <p:ext uri="{BB962C8B-B14F-4D97-AF65-F5344CB8AC3E}">
        <p14:creationId xmlns:p14="http://schemas.microsoft.com/office/powerpoint/2010/main" val="986875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3524250" y="4175093"/>
            <a:ext cx="982979" cy="755138"/>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 name="Freeform 3">
            <a:extLst>
              <a:ext uri="{FF2B5EF4-FFF2-40B4-BE49-F238E27FC236}">
                <a16:creationId xmlns:a16="http://schemas.microsoft.com/office/drawing/2014/main" id="{3F1A0207-26EF-FD45-9BB4-89C2B26AAFDC}"/>
              </a:ext>
            </a:extLst>
          </p:cNvPr>
          <p:cNvSpPr/>
          <p:nvPr/>
        </p:nvSpPr>
        <p:spPr>
          <a:xfrm>
            <a:off x="5410200" y="4200526"/>
            <a:ext cx="600075" cy="68597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5" name="Freeform 4">
            <a:extLst>
              <a:ext uri="{FF2B5EF4-FFF2-40B4-BE49-F238E27FC236}">
                <a16:creationId xmlns:a16="http://schemas.microsoft.com/office/drawing/2014/main" id="{66D627FC-168E-B743-94F5-A5550AD574C0}"/>
              </a:ext>
            </a:extLst>
          </p:cNvPr>
          <p:cNvSpPr/>
          <p:nvPr/>
        </p:nvSpPr>
        <p:spPr>
          <a:xfrm>
            <a:off x="6943725" y="4219576"/>
            <a:ext cx="857250" cy="648887"/>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l="-3448"/>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472088" y="1553891"/>
            <a:ext cx="6883362"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chemeClr val="tx1">
                    <a:lumMod val="85000"/>
                    <a:lumOff val="15000"/>
                  </a:schemeClr>
                </a:solidFill>
                <a:latin typeface="Corbel" panose="020B0503020204020204" pitchFamily="34" charset="0"/>
              </a:rPr>
              <a:t>During </a:t>
            </a:r>
            <a:r>
              <a:rPr lang="en-US" sz="2400" dirty="0">
                <a:solidFill>
                  <a:srgbClr val="C00000"/>
                </a:solidFill>
                <a:latin typeface="Corbel" panose="020B0503020204020204" pitchFamily="34" charset="0"/>
              </a:rPr>
              <a:t>training</a:t>
            </a:r>
            <a:r>
              <a:rPr lang="en-US" sz="2400" dirty="0">
                <a:solidFill>
                  <a:schemeClr val="tx1">
                    <a:lumMod val="85000"/>
                    <a:lumOff val="15000"/>
                  </a:schemeClr>
                </a:solidFill>
                <a:latin typeface="Corbel" panose="020B0503020204020204" pitchFamily="34" charset="0"/>
              </a:rPr>
              <a:t>, regardless of our output predictions,</a:t>
            </a:r>
            <a:br>
              <a:rPr lang="en-US" sz="2400" dirty="0">
                <a:solidFill>
                  <a:schemeClr val="tx1">
                    <a:lumMod val="85000"/>
                    <a:lumOff val="15000"/>
                  </a:schemeClr>
                </a:solidFill>
                <a:latin typeface="Corbel" panose="020B0503020204020204" pitchFamily="34" charset="0"/>
              </a:rPr>
            </a:br>
            <a:r>
              <a:rPr lang="en-US" sz="2400" dirty="0">
                <a:solidFill>
                  <a:schemeClr val="tx1">
                    <a:lumMod val="85000"/>
                    <a:lumOff val="15000"/>
                  </a:schemeClr>
                </a:solidFill>
                <a:latin typeface="Corbel" panose="020B0503020204020204" pitchFamily="34" charset="0"/>
              </a:rPr>
              <a:t>we feed in the </a:t>
            </a:r>
            <a:r>
              <a:rPr lang="en-US" sz="2400" dirty="0">
                <a:solidFill>
                  <a:srgbClr val="C00000"/>
                </a:solidFill>
                <a:latin typeface="Corbel" panose="020B0503020204020204" pitchFamily="34" charset="0"/>
              </a:rPr>
              <a:t>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p:nvPr>
        </p:nvSpPr>
        <p:spPr/>
        <p:txBody>
          <a:bodyPr>
            <a:normAutofit fontScale="90000"/>
          </a:bodyPr>
          <a:lstStyle/>
          <a:p>
            <a:r>
              <a:rPr lang="en-US" dirty="0"/>
              <a:t>RNN: Forward Propagation</a:t>
            </a:r>
          </a:p>
        </p:txBody>
      </p:sp>
      <p:sp>
        <p:nvSpPr>
          <p:cNvPr id="120" name="Slide Number Placeholder 9">
            <a:extLst>
              <a:ext uri="{FF2B5EF4-FFF2-40B4-BE49-F238E27FC236}">
                <a16:creationId xmlns:a16="http://schemas.microsoft.com/office/drawing/2014/main" id="{37F54307-EE2C-6341-8D6B-B4157C0F30D9}"/>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24</a:t>
            </a:fld>
            <a:endParaRPr lang="en-US" dirty="0">
              <a:latin typeface="Corbel" panose="020B0503020204020204" pitchFamily="34" charset="0"/>
            </a:endParaRPr>
          </a:p>
        </p:txBody>
      </p:sp>
    </p:spTree>
    <p:extLst>
      <p:ext uri="{BB962C8B-B14F-4D97-AF65-F5344CB8AC3E}">
        <p14:creationId xmlns:p14="http://schemas.microsoft.com/office/powerpoint/2010/main" val="2233528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p:sp>
        <p:nvSpPr>
          <p:cNvPr id="133" name="Title 1">
            <a:extLst>
              <a:ext uri="{FF2B5EF4-FFF2-40B4-BE49-F238E27FC236}">
                <a16:creationId xmlns:a16="http://schemas.microsoft.com/office/drawing/2014/main" id="{7ED3D6CD-1A43-0044-AAB6-CC4D7E49D3F7}"/>
              </a:ext>
            </a:extLst>
          </p:cNvPr>
          <p:cNvSpPr>
            <a:spLocks noGrp="1"/>
          </p:cNvSpPr>
          <p:nvPr>
            <p:ph type="title"/>
          </p:nvPr>
        </p:nvSpPr>
        <p:spPr/>
        <p:txBody>
          <a:bodyPr>
            <a:normAutofit fontScale="90000"/>
          </a:bodyPr>
          <a:lstStyle/>
          <a:p>
            <a:r>
              <a:rPr lang="en-US" dirty="0"/>
              <a:t>RNN: Forward Propagation</a:t>
            </a:r>
          </a:p>
        </p:txBody>
      </p:sp>
      <p:sp>
        <p:nvSpPr>
          <p:cNvPr id="136" name="Slide Number Placeholder 9">
            <a:extLst>
              <a:ext uri="{FF2B5EF4-FFF2-40B4-BE49-F238E27FC236}">
                <a16:creationId xmlns:a16="http://schemas.microsoft.com/office/drawing/2014/main" id="{D10EE0DD-76AB-814E-A653-D4A427FB6EE2}"/>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25</a:t>
            </a:fld>
            <a:endParaRPr lang="en-US" dirty="0">
              <a:latin typeface="Corbel" panose="020B0503020204020204" pitchFamily="34" charset="0"/>
            </a:endParaRPr>
          </a:p>
        </p:txBody>
      </p:sp>
    </p:spTree>
    <p:extLst>
      <p:ext uri="{BB962C8B-B14F-4D97-AF65-F5344CB8AC3E}">
        <p14:creationId xmlns:p14="http://schemas.microsoft.com/office/powerpoint/2010/main" val="309053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453234" y="3449838"/>
                <a:ext cx="6883362" cy="1428956"/>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tx1">
                        <a:lumMod val="85000"/>
                        <a:lumOff val="15000"/>
                      </a:schemeClr>
                    </a:solidFill>
                    <a:latin typeface="Corbel" panose="020B0503020204020204" pitchFamily="34" charset="0"/>
                  </a:rPr>
                  <a:t>Our </a:t>
                </a:r>
                <a:r>
                  <a:rPr lang="en-US" sz="2000" dirty="0">
                    <a:solidFill>
                      <a:srgbClr val="C00000"/>
                    </a:solidFill>
                    <a:latin typeface="Corbel" panose="020B0503020204020204" pitchFamily="34" charset="0"/>
                  </a:rPr>
                  <a:t>total loss</a:t>
                </a:r>
                <a:r>
                  <a:rPr lang="en-US" sz="2000" dirty="0">
                    <a:solidFill>
                      <a:schemeClr val="tx1">
                        <a:lumMod val="85000"/>
                        <a:lumOff val="15000"/>
                      </a:schemeClr>
                    </a:solidFill>
                    <a:latin typeface="Corbel" panose="020B0503020204020204" pitchFamily="34" charset="0"/>
                  </a:rPr>
                  <a:t> is simply the </a:t>
                </a:r>
                <a:r>
                  <a:rPr lang="en-US" sz="2000" dirty="0">
                    <a:solidFill>
                      <a:srgbClr val="C00000"/>
                    </a:solidFill>
                    <a:latin typeface="Corbel" panose="020B0503020204020204" pitchFamily="34" charset="0"/>
                  </a:rPr>
                  <a:t>average loss</a:t>
                </a:r>
                <a:r>
                  <a:rPr lang="en-US" sz="2000" dirty="0">
                    <a:solidFill>
                      <a:schemeClr val="tx1">
                        <a:lumMod val="85000"/>
                        <a:lumOff val="15000"/>
                      </a:schemeClr>
                    </a:solidFill>
                    <a:latin typeface="Corbel" panose="020B0503020204020204" pitchFamily="34" charset="0"/>
                  </a:rPr>
                  <a:t> across all </a:t>
                </a:r>
                <a14:m>
                  <m:oMath xmlns:m="http://schemas.openxmlformats.org/officeDocument/2006/math">
                    <m:r>
                      <a:rPr lang="en-US" sz="2000" b="1" i="1" dirty="0">
                        <a:solidFill>
                          <a:schemeClr val="tx1">
                            <a:lumMod val="85000"/>
                            <a:lumOff val="15000"/>
                          </a:schemeClr>
                        </a:solidFill>
                        <a:latin typeface="Cambria Math" panose="02040503050406030204" pitchFamily="18" charset="0"/>
                      </a:rPr>
                      <m:t>𝑻</m:t>
                    </m:r>
                  </m:oMath>
                </a14:m>
                <a:r>
                  <a:rPr lang="en-US" sz="2000" dirty="0">
                    <a:solidFill>
                      <a:schemeClr val="tx1">
                        <a:lumMod val="85000"/>
                        <a:lumOff val="15000"/>
                      </a:schemeClr>
                    </a:solidFill>
                    <a:latin typeface="Corbel" panose="020B0503020204020204" pitchFamily="34" charset="0"/>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453234" y="3449838"/>
                <a:ext cx="6883362" cy="1428956"/>
              </a:xfrm>
              <a:prstGeom prst="rect">
                <a:avLst/>
              </a:prstGeom>
              <a:blipFill>
                <a:blip r:embed="rId18"/>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p:nvPr>
        </p:nvSpPr>
        <p:spPr/>
        <p:txBody>
          <a:bodyPr>
            <a:normAutofit fontScale="90000"/>
          </a:bodyPr>
          <a:lstStyle/>
          <a:p>
            <a:r>
              <a:rPr lang="en-US" dirty="0"/>
              <a:t>RNN: Forward Propagation</a:t>
            </a:r>
          </a:p>
        </p:txBody>
      </p:sp>
      <p:sp>
        <p:nvSpPr>
          <p:cNvPr id="137" name="Slide Number Placeholder 9">
            <a:extLst>
              <a:ext uri="{FF2B5EF4-FFF2-40B4-BE49-F238E27FC236}">
                <a16:creationId xmlns:a16="http://schemas.microsoft.com/office/drawing/2014/main" id="{FCF80C48-972A-134E-8044-BBCFCDFC91DF}"/>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26</a:t>
            </a:fld>
            <a:endParaRPr lang="en-US" dirty="0">
              <a:latin typeface="Corbel" panose="020B0503020204020204" pitchFamily="34" charset="0"/>
            </a:endParaRPr>
          </a:p>
        </p:txBody>
      </p:sp>
    </p:spTree>
    <p:extLst>
      <p:ext uri="{BB962C8B-B14F-4D97-AF65-F5344CB8AC3E}">
        <p14:creationId xmlns:p14="http://schemas.microsoft.com/office/powerpoint/2010/main" val="2738566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6"/>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7"/>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8"/>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0"/>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136" name="Rectangle 135">
            <a:extLst>
              <a:ext uri="{FF2B5EF4-FFF2-40B4-BE49-F238E27FC236}">
                <a16:creationId xmlns:a16="http://schemas.microsoft.com/office/drawing/2014/main" id="{266162AE-AC93-2245-B03A-9CB3A866469F}"/>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264" name="Content Placeholder 2">
            <a:extLst>
              <a:ext uri="{FF2B5EF4-FFF2-40B4-BE49-F238E27FC236}">
                <a16:creationId xmlns:a16="http://schemas.microsoft.com/office/drawing/2014/main" id="{8C906F08-3019-274E-936D-2D95A32E563D}"/>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265" name="Content Placeholder 2">
            <a:extLst>
              <a:ext uri="{FF2B5EF4-FFF2-40B4-BE49-F238E27FC236}">
                <a16:creationId xmlns:a16="http://schemas.microsoft.com/office/drawing/2014/main" id="{2531297E-A30D-C24E-8F82-8116FDA6C0F4}"/>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266" name="Rounded Rectangle 265">
            <a:extLst>
              <a:ext uri="{FF2B5EF4-FFF2-40B4-BE49-F238E27FC236}">
                <a16:creationId xmlns:a16="http://schemas.microsoft.com/office/drawing/2014/main" id="{6C8436E4-8FCA-9344-A046-A12AC6C83208}"/>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7" name="Oval 266">
            <a:extLst>
              <a:ext uri="{FF2B5EF4-FFF2-40B4-BE49-F238E27FC236}">
                <a16:creationId xmlns:a16="http://schemas.microsoft.com/office/drawing/2014/main" id="{FB71F565-4D26-4E48-88BE-671C44AB73EF}"/>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8" name="Oval 267">
            <a:extLst>
              <a:ext uri="{FF2B5EF4-FFF2-40B4-BE49-F238E27FC236}">
                <a16:creationId xmlns:a16="http://schemas.microsoft.com/office/drawing/2014/main" id="{0C6E6D62-C318-9B45-9036-510A4C719BE0}"/>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9" name="Oval 268">
            <a:extLst>
              <a:ext uri="{FF2B5EF4-FFF2-40B4-BE49-F238E27FC236}">
                <a16:creationId xmlns:a16="http://schemas.microsoft.com/office/drawing/2014/main" id="{DABC2967-AC08-2044-A9F1-A8D83EC7E6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0" name="Oval 269">
            <a:extLst>
              <a:ext uri="{FF2B5EF4-FFF2-40B4-BE49-F238E27FC236}">
                <a16:creationId xmlns:a16="http://schemas.microsoft.com/office/drawing/2014/main" id="{91BE0F88-95E4-1840-B614-591138A805DB}"/>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1" name="Right Arrow 270">
            <a:extLst>
              <a:ext uri="{FF2B5EF4-FFF2-40B4-BE49-F238E27FC236}">
                <a16:creationId xmlns:a16="http://schemas.microsoft.com/office/drawing/2014/main" id="{3E46784F-DAD4-3343-A89A-34837224F01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2" name="Content Placeholder 2">
                <a:extLst>
                  <a:ext uri="{FF2B5EF4-FFF2-40B4-BE49-F238E27FC236}">
                    <a16:creationId xmlns:a16="http://schemas.microsoft.com/office/drawing/2014/main" id="{303B6919-8A41-894D-87A8-178136C06A68}"/>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2" name="Content Placeholder 2">
                <a:extLst>
                  <a:ext uri="{FF2B5EF4-FFF2-40B4-BE49-F238E27FC236}">
                    <a16:creationId xmlns:a16="http://schemas.microsoft.com/office/drawing/2014/main" id="{303B6919-8A41-894D-87A8-178136C06A68}"/>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1"/>
                <a:stretch>
                  <a:fillRect/>
                </a:stretch>
              </a:blipFill>
            </p:spPr>
            <p:txBody>
              <a:bodyPr/>
              <a:lstStyle/>
              <a:p>
                <a:r>
                  <a:rPr lang="en-US">
                    <a:noFill/>
                  </a:rPr>
                  <a:t> </a:t>
                </a:r>
              </a:p>
            </p:txBody>
          </p:sp>
        </mc:Fallback>
      </mc:AlternateContent>
      <p:sp>
        <p:nvSpPr>
          <p:cNvPr id="273" name="Rounded Rectangle 272">
            <a:extLst>
              <a:ext uri="{FF2B5EF4-FFF2-40B4-BE49-F238E27FC236}">
                <a16:creationId xmlns:a16="http://schemas.microsoft.com/office/drawing/2014/main" id="{48A84533-90CF-9542-830A-BB999781AAEF}"/>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4" name="Oval 273">
            <a:extLst>
              <a:ext uri="{FF2B5EF4-FFF2-40B4-BE49-F238E27FC236}">
                <a16:creationId xmlns:a16="http://schemas.microsoft.com/office/drawing/2014/main" id="{61D1EA61-C4B9-1141-AE63-02A8A057DF1D}"/>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5" name="Oval 274">
            <a:extLst>
              <a:ext uri="{FF2B5EF4-FFF2-40B4-BE49-F238E27FC236}">
                <a16:creationId xmlns:a16="http://schemas.microsoft.com/office/drawing/2014/main" id="{60BF5E45-AF98-0449-9EC5-B489921AE796}"/>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6" name="Oval 275">
            <a:extLst>
              <a:ext uri="{FF2B5EF4-FFF2-40B4-BE49-F238E27FC236}">
                <a16:creationId xmlns:a16="http://schemas.microsoft.com/office/drawing/2014/main" id="{B9282EC1-0555-464A-A61B-EB9949FCF272}"/>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7" name="Oval 276">
            <a:extLst>
              <a:ext uri="{FF2B5EF4-FFF2-40B4-BE49-F238E27FC236}">
                <a16:creationId xmlns:a16="http://schemas.microsoft.com/office/drawing/2014/main" id="{CF08DE11-699C-664B-853C-95CD30A2E90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8" name="Right Arrow 277">
            <a:extLst>
              <a:ext uri="{FF2B5EF4-FFF2-40B4-BE49-F238E27FC236}">
                <a16:creationId xmlns:a16="http://schemas.microsoft.com/office/drawing/2014/main" id="{CAB02449-62C2-C04C-A816-9D3DB7D56E23}"/>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08F8CA84-7AC6-AC46-B8B3-BC7FA7CA6843}"/>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9" name="Content Placeholder 2">
                <a:extLst>
                  <a:ext uri="{FF2B5EF4-FFF2-40B4-BE49-F238E27FC236}">
                    <a16:creationId xmlns:a16="http://schemas.microsoft.com/office/drawing/2014/main" id="{08F8CA84-7AC6-AC46-B8B3-BC7FA7CA6843}"/>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2"/>
                <a:stretch>
                  <a:fillRect/>
                </a:stretch>
              </a:blipFill>
            </p:spPr>
            <p:txBody>
              <a:bodyPr/>
              <a:lstStyle/>
              <a:p>
                <a:r>
                  <a:rPr lang="en-US">
                    <a:noFill/>
                  </a:rPr>
                  <a:t> </a:t>
                </a:r>
              </a:p>
            </p:txBody>
          </p:sp>
        </mc:Fallback>
      </mc:AlternateContent>
      <p:sp>
        <p:nvSpPr>
          <p:cNvPr id="280" name="Rounded Rectangle 279">
            <a:extLst>
              <a:ext uri="{FF2B5EF4-FFF2-40B4-BE49-F238E27FC236}">
                <a16:creationId xmlns:a16="http://schemas.microsoft.com/office/drawing/2014/main" id="{7ED13E0A-BD52-684F-8B86-5F0FD2752FF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1" name="Oval 280">
            <a:extLst>
              <a:ext uri="{FF2B5EF4-FFF2-40B4-BE49-F238E27FC236}">
                <a16:creationId xmlns:a16="http://schemas.microsoft.com/office/drawing/2014/main" id="{F16ED060-2AF2-554F-A2EA-5BD5A75F38E6}"/>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2" name="Oval 281">
            <a:extLst>
              <a:ext uri="{FF2B5EF4-FFF2-40B4-BE49-F238E27FC236}">
                <a16:creationId xmlns:a16="http://schemas.microsoft.com/office/drawing/2014/main" id="{3DADBE44-F2C3-5248-81F6-7F06B6A7B3AF}"/>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3" name="Oval 282">
            <a:extLst>
              <a:ext uri="{FF2B5EF4-FFF2-40B4-BE49-F238E27FC236}">
                <a16:creationId xmlns:a16="http://schemas.microsoft.com/office/drawing/2014/main" id="{6E9063AF-87E3-594E-B2A7-E0EA6F1B7473}"/>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4" name="Oval 283">
            <a:extLst>
              <a:ext uri="{FF2B5EF4-FFF2-40B4-BE49-F238E27FC236}">
                <a16:creationId xmlns:a16="http://schemas.microsoft.com/office/drawing/2014/main" id="{A3662BA6-987E-1A45-B228-9AB4EE359077}"/>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5" name="Right Arrow 284">
            <a:extLst>
              <a:ext uri="{FF2B5EF4-FFF2-40B4-BE49-F238E27FC236}">
                <a16:creationId xmlns:a16="http://schemas.microsoft.com/office/drawing/2014/main" id="{12DD2CE7-E9C4-9C4F-8B6F-EAD82F126AC7}"/>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6" name="Content Placeholder 2">
                <a:extLst>
                  <a:ext uri="{FF2B5EF4-FFF2-40B4-BE49-F238E27FC236}">
                    <a16:creationId xmlns:a16="http://schemas.microsoft.com/office/drawing/2014/main" id="{71B71B10-2055-5D4A-BEC8-9FE52A4D31F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6" name="Content Placeholder 2">
                <a:extLst>
                  <a:ext uri="{FF2B5EF4-FFF2-40B4-BE49-F238E27FC236}">
                    <a16:creationId xmlns:a16="http://schemas.microsoft.com/office/drawing/2014/main" id="{71B71B10-2055-5D4A-BEC8-9FE52A4D31F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2"/>
                <a:stretch>
                  <a:fillRect/>
                </a:stretch>
              </a:blipFill>
            </p:spPr>
            <p:txBody>
              <a:bodyPr/>
              <a:lstStyle/>
              <a:p>
                <a:r>
                  <a:rPr lang="en-US">
                    <a:noFill/>
                  </a:rPr>
                  <a:t> </a:t>
                </a:r>
              </a:p>
            </p:txBody>
          </p:sp>
        </mc:Fallback>
      </mc:AlternateContent>
      <p:sp>
        <p:nvSpPr>
          <p:cNvPr id="287" name="Right Arrow 286">
            <a:extLst>
              <a:ext uri="{FF2B5EF4-FFF2-40B4-BE49-F238E27FC236}">
                <a16:creationId xmlns:a16="http://schemas.microsoft.com/office/drawing/2014/main" id="{92E0184F-FD39-C34D-ACD9-1B01FEBD997B}"/>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88" name="Content Placeholder 2">
                <a:extLst>
                  <a:ext uri="{FF2B5EF4-FFF2-40B4-BE49-F238E27FC236}">
                    <a16:creationId xmlns:a16="http://schemas.microsoft.com/office/drawing/2014/main" id="{CB798494-ADC3-9D4F-9C7C-A1C99BD02AC4}"/>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8" name="Content Placeholder 2">
                <a:extLst>
                  <a:ext uri="{FF2B5EF4-FFF2-40B4-BE49-F238E27FC236}">
                    <a16:creationId xmlns:a16="http://schemas.microsoft.com/office/drawing/2014/main" id="{CB798494-ADC3-9D4F-9C7C-A1C99BD02AC4}"/>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3"/>
                <a:stretch>
                  <a:fillRect/>
                </a:stretch>
              </a:blipFill>
            </p:spPr>
            <p:txBody>
              <a:bodyPr/>
              <a:lstStyle/>
              <a:p>
                <a:r>
                  <a:rPr lang="en-US">
                    <a:noFill/>
                  </a:rPr>
                  <a:t> </a:t>
                </a:r>
              </a:p>
            </p:txBody>
          </p:sp>
        </mc:Fallback>
      </mc:AlternateContent>
      <p:sp>
        <p:nvSpPr>
          <p:cNvPr id="289" name="Content Placeholder 2">
            <a:extLst>
              <a:ext uri="{FF2B5EF4-FFF2-40B4-BE49-F238E27FC236}">
                <a16:creationId xmlns:a16="http://schemas.microsoft.com/office/drawing/2014/main" id="{AC915001-8779-EC4A-B6F5-AE22315609BE}"/>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90" name="Content Placeholder 2">
            <a:extLst>
              <a:ext uri="{FF2B5EF4-FFF2-40B4-BE49-F238E27FC236}">
                <a16:creationId xmlns:a16="http://schemas.microsoft.com/office/drawing/2014/main" id="{D48D51D0-43AD-DD4F-9D03-24F2F27B6C12}"/>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91" name="Content Placeholder 2">
            <a:extLst>
              <a:ext uri="{FF2B5EF4-FFF2-40B4-BE49-F238E27FC236}">
                <a16:creationId xmlns:a16="http://schemas.microsoft.com/office/drawing/2014/main" id="{D7B74507-D222-D44B-9435-55ECB8F1C417}"/>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92" name="Content Placeholder 2">
            <a:extLst>
              <a:ext uri="{FF2B5EF4-FFF2-40B4-BE49-F238E27FC236}">
                <a16:creationId xmlns:a16="http://schemas.microsoft.com/office/drawing/2014/main" id="{04EC2B29-CD8D-944B-B8D3-8FDD0AA4D8D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93" name="Rounded Rectangle 292">
            <a:extLst>
              <a:ext uri="{FF2B5EF4-FFF2-40B4-BE49-F238E27FC236}">
                <a16:creationId xmlns:a16="http://schemas.microsoft.com/office/drawing/2014/main" id="{6E0212E9-9AC9-5F4C-A0D5-722A78164D35}"/>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4" name="Oval 293">
            <a:extLst>
              <a:ext uri="{FF2B5EF4-FFF2-40B4-BE49-F238E27FC236}">
                <a16:creationId xmlns:a16="http://schemas.microsoft.com/office/drawing/2014/main" id="{A646A66F-901A-6A46-9C13-4311CAE6E93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5" name="Oval 294">
            <a:extLst>
              <a:ext uri="{FF2B5EF4-FFF2-40B4-BE49-F238E27FC236}">
                <a16:creationId xmlns:a16="http://schemas.microsoft.com/office/drawing/2014/main" id="{1923A487-4F3E-2A4B-9A9B-93696C60916A}"/>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6" name="Oval 295">
            <a:extLst>
              <a:ext uri="{FF2B5EF4-FFF2-40B4-BE49-F238E27FC236}">
                <a16:creationId xmlns:a16="http://schemas.microsoft.com/office/drawing/2014/main" id="{90976CC0-CD1B-634C-A1B7-9253728C290C}"/>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7" name="Oval 296">
            <a:extLst>
              <a:ext uri="{FF2B5EF4-FFF2-40B4-BE49-F238E27FC236}">
                <a16:creationId xmlns:a16="http://schemas.microsoft.com/office/drawing/2014/main" id="{EDC8AA5F-4596-C54C-84AB-7ACC93A36DA9}"/>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98" name="Content Placeholder 2">
                <a:extLst>
                  <a:ext uri="{FF2B5EF4-FFF2-40B4-BE49-F238E27FC236}">
                    <a16:creationId xmlns:a16="http://schemas.microsoft.com/office/drawing/2014/main" id="{B74FA629-0741-4448-9B5E-5CA71DD73E84}"/>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m:rPr>
                        <m:sty m:val="p"/>
                      </m:rPr>
                      <a:rPr lang="en-US" sz="1800" smtClean="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98" name="Content Placeholder 2">
                <a:extLst>
                  <a:ext uri="{FF2B5EF4-FFF2-40B4-BE49-F238E27FC236}">
                    <a16:creationId xmlns:a16="http://schemas.microsoft.com/office/drawing/2014/main" id="{B74FA629-0741-4448-9B5E-5CA71DD73E84}"/>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4"/>
                <a:stretch>
                  <a:fillRect l="-1268" t="-1075"/>
                </a:stretch>
              </a:blipFill>
            </p:spPr>
            <p:txBody>
              <a:bodyPr/>
              <a:lstStyle/>
              <a:p>
                <a:r>
                  <a:rPr lang="en-US">
                    <a:noFill/>
                  </a:rPr>
                  <a:t> </a:t>
                </a:r>
              </a:p>
            </p:txBody>
          </p:sp>
        </mc:Fallback>
      </mc:AlternateContent>
      <p:sp>
        <p:nvSpPr>
          <p:cNvPr id="108" name="Slide Number Placeholder 9">
            <a:extLst>
              <a:ext uri="{FF2B5EF4-FFF2-40B4-BE49-F238E27FC236}">
                <a16:creationId xmlns:a16="http://schemas.microsoft.com/office/drawing/2014/main" id="{EB12B43F-E9A0-0E4D-B107-A1815BBEFBBD}"/>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27</a:t>
            </a:fld>
            <a:endParaRPr lang="en-US" dirty="0">
              <a:latin typeface="Corbel" panose="020B0503020204020204" pitchFamily="34" charset="0"/>
            </a:endParaRPr>
          </a:p>
        </p:txBody>
      </p:sp>
    </p:spTree>
    <p:extLst>
      <p:ext uri="{BB962C8B-B14F-4D97-AF65-F5344CB8AC3E}">
        <p14:creationId xmlns:p14="http://schemas.microsoft.com/office/powerpoint/2010/main" val="1495846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3"/>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1288"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132" name="Content Placeholder 2">
                <a:extLst>
                  <a:ext uri="{FF2B5EF4-FFF2-40B4-BE49-F238E27FC236}">
                    <a16:creationId xmlns:a16="http://schemas.microsoft.com/office/drawing/2014/main" id="{045CF04F-8C4F-1D41-B4B6-6533B0E09396}"/>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4"/>
                <a:stretch>
                  <a:fillRect l="-1268" t="-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5"/>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6085453" y="3048348"/>
            <a:ext cx="1155806"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6" name="Rounded Rectangle 135">
            <a:extLst>
              <a:ext uri="{FF2B5EF4-FFF2-40B4-BE49-F238E27FC236}">
                <a16:creationId xmlns:a16="http://schemas.microsoft.com/office/drawing/2014/main" id="{482BDA88-4D95-6C4C-A3F9-C1ABAACAF4E8}"/>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7" name="Oval 136">
            <a:extLst>
              <a:ext uri="{FF2B5EF4-FFF2-40B4-BE49-F238E27FC236}">
                <a16:creationId xmlns:a16="http://schemas.microsoft.com/office/drawing/2014/main" id="{0127F792-B951-4D4E-AA21-2AFAD215A2A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8" name="Oval 137">
            <a:extLst>
              <a:ext uri="{FF2B5EF4-FFF2-40B4-BE49-F238E27FC236}">
                <a16:creationId xmlns:a16="http://schemas.microsoft.com/office/drawing/2014/main" id="{A60176C7-82D5-7140-B8E6-EF9F381ED157}"/>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9" name="Oval 138">
            <a:extLst>
              <a:ext uri="{FF2B5EF4-FFF2-40B4-BE49-F238E27FC236}">
                <a16:creationId xmlns:a16="http://schemas.microsoft.com/office/drawing/2014/main" id="{108B0E01-F1F2-584A-95A8-BC29171603EE}"/>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0" name="Oval 139">
            <a:extLst>
              <a:ext uri="{FF2B5EF4-FFF2-40B4-BE49-F238E27FC236}">
                <a16:creationId xmlns:a16="http://schemas.microsoft.com/office/drawing/2014/main" id="{CBAE1102-A982-D845-B217-FEF50C32A854}"/>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1" name="Rectangle 140">
            <a:extLst>
              <a:ext uri="{FF2B5EF4-FFF2-40B4-BE49-F238E27FC236}">
                <a16:creationId xmlns:a16="http://schemas.microsoft.com/office/drawing/2014/main" id="{4D165694-25D0-1A43-9C79-46AEB91FF1A1}"/>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Slide Number Placeholder 9">
            <a:extLst>
              <a:ext uri="{FF2B5EF4-FFF2-40B4-BE49-F238E27FC236}">
                <a16:creationId xmlns:a16="http://schemas.microsoft.com/office/drawing/2014/main" id="{72D05989-86A8-934D-9DC3-383F3732C2ED}"/>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28</a:t>
            </a:fld>
            <a:endParaRPr lang="en-US" dirty="0">
              <a:latin typeface="Corbel" panose="020B0503020204020204" pitchFamily="34" charset="0"/>
            </a:endParaRPr>
          </a:p>
        </p:txBody>
      </p:sp>
    </p:spTree>
    <p:extLst>
      <p:ext uri="{BB962C8B-B14F-4D97-AF65-F5344CB8AC3E}">
        <p14:creationId xmlns:p14="http://schemas.microsoft.com/office/powerpoint/2010/main" val="428447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7"/>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9"/>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0"/>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4455160" y="3048346"/>
            <a:ext cx="2786099"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1"/>
                <a:stretch>
                  <a:fillRect/>
                </a:stretch>
              </a:blipFill>
            </p:spPr>
            <p:txBody>
              <a:bodyPr/>
              <a:lstStyle/>
              <a:p>
                <a:r>
                  <a:rPr lang="en-US">
                    <a:noFill/>
                  </a:rPr>
                  <a:t> </a:t>
                </a:r>
              </a:p>
            </p:txBody>
          </p:sp>
        </mc:Fallback>
      </mc:AlternateContent>
      <p:sp>
        <p:nvSpPr>
          <p:cNvPr id="128" name="Rectangle 127">
            <a:extLst>
              <a:ext uri="{FF2B5EF4-FFF2-40B4-BE49-F238E27FC236}">
                <a16:creationId xmlns:a16="http://schemas.microsoft.com/office/drawing/2014/main" id="{5B089512-B832-5F4F-9F7C-E1A7CBC4E67E}"/>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Content Placeholder 2">
            <a:extLst>
              <a:ext uri="{FF2B5EF4-FFF2-40B4-BE49-F238E27FC236}">
                <a16:creationId xmlns:a16="http://schemas.microsoft.com/office/drawing/2014/main" id="{0AF1BC4E-029D-704F-A4B3-05BEE7CCF625}"/>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4FED77C7-A556-6A4E-B43D-7016E168AEBB}"/>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CE44DED9-5184-CE43-8FFE-87784840DA3C}"/>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3FB26CEC-8C11-DA4A-805E-8913F225BE1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DBBEC36D-FCE7-0A4D-820F-D99BFAEA4F11}"/>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562D322-A37E-B34C-8F6A-273F4627145E}"/>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7A8AF458-9275-5C4A-B518-D141D02021A1}"/>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E1592A4B-0D69-6A46-A567-905BA057F86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20828740-3FEF-564E-8627-092163C1A11D}"/>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20828740-3FEF-564E-8627-092163C1A11D}"/>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9FAE7F2D-4CAF-7F4B-B456-4F696D219A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07E68D4F-7E15-CB40-A308-F80E5AC3CCFB}"/>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916D7B26-88F8-8348-A504-06F5823A7A67}"/>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8CBB8875-326D-8C4B-8DE5-F424AF963BA3}"/>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49ED2F7E-45E7-2A4B-8E3A-6CA910BC6609}"/>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BAC0401C-5779-014D-9432-E5CECBE715CD}"/>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8166560D-32B1-2A46-A474-E8AB659A1A77}"/>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8166560D-32B1-2A46-A474-E8AB659A1A77}"/>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B8966DAE-CBE8-604A-84C7-977AF4D88571}"/>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26ABEC15-6E86-0142-8856-484237BDFC63}"/>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711CC6C8-7282-E843-A338-91446BF2C246}"/>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FE5052DA-AD07-EE45-9371-381649D210D5}"/>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F2AD37D4-1BC3-7949-9187-5F1063400D4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8318E221-6AFB-5944-A389-F031F585A08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71F9D41-8D8B-CE41-8146-FF55BA98E99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971F9D41-8D8B-CE41-8146-FF55BA98E99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02" name="Right Arrow 201">
            <a:extLst>
              <a:ext uri="{FF2B5EF4-FFF2-40B4-BE49-F238E27FC236}">
                <a16:creationId xmlns:a16="http://schemas.microsoft.com/office/drawing/2014/main" id="{EFE57058-0338-0042-B230-7E7AA2380536}"/>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3" name="Content Placeholder 2">
                <a:extLst>
                  <a:ext uri="{FF2B5EF4-FFF2-40B4-BE49-F238E27FC236}">
                    <a16:creationId xmlns:a16="http://schemas.microsoft.com/office/drawing/2014/main" id="{C0E7807A-3244-0645-8EC8-250FFCF49938}"/>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3" name="Content Placeholder 2">
                <a:extLst>
                  <a:ext uri="{FF2B5EF4-FFF2-40B4-BE49-F238E27FC236}">
                    <a16:creationId xmlns:a16="http://schemas.microsoft.com/office/drawing/2014/main" id="{C0E7807A-3244-0645-8EC8-250FFCF49938}"/>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4" name="Content Placeholder 2">
            <a:extLst>
              <a:ext uri="{FF2B5EF4-FFF2-40B4-BE49-F238E27FC236}">
                <a16:creationId xmlns:a16="http://schemas.microsoft.com/office/drawing/2014/main" id="{2026B211-0E11-4C41-8E69-F0CE4DD65866}"/>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5" name="Content Placeholder 2">
            <a:extLst>
              <a:ext uri="{FF2B5EF4-FFF2-40B4-BE49-F238E27FC236}">
                <a16:creationId xmlns:a16="http://schemas.microsoft.com/office/drawing/2014/main" id="{A4EC3558-AFAB-A749-BF10-B9A7C1118318}"/>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6" name="Content Placeholder 2">
            <a:extLst>
              <a:ext uri="{FF2B5EF4-FFF2-40B4-BE49-F238E27FC236}">
                <a16:creationId xmlns:a16="http://schemas.microsoft.com/office/drawing/2014/main" id="{82376EF4-6E86-7F4C-A8AF-06A3AA7DC8A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7" name="Content Placeholder 2">
            <a:extLst>
              <a:ext uri="{FF2B5EF4-FFF2-40B4-BE49-F238E27FC236}">
                <a16:creationId xmlns:a16="http://schemas.microsoft.com/office/drawing/2014/main" id="{D6A8CD38-88B8-1F48-9E81-EF6DF744F2A4}"/>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8" name="Rounded Rectangle 207">
            <a:extLst>
              <a:ext uri="{FF2B5EF4-FFF2-40B4-BE49-F238E27FC236}">
                <a16:creationId xmlns:a16="http://schemas.microsoft.com/office/drawing/2014/main" id="{C252F691-9F89-7A48-8ECD-EFA18832A00D}"/>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D94009E7-1E7B-3D48-90D9-113F182D1503}"/>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CD7091CE-A573-424A-B3C4-956C18FA5852}"/>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1" name="Oval 210">
            <a:extLst>
              <a:ext uri="{FF2B5EF4-FFF2-40B4-BE49-F238E27FC236}">
                <a16:creationId xmlns:a16="http://schemas.microsoft.com/office/drawing/2014/main" id="{AD16E1FB-B9E5-B143-A52C-C19EDC47E248}"/>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2" name="Oval 211">
            <a:extLst>
              <a:ext uri="{FF2B5EF4-FFF2-40B4-BE49-F238E27FC236}">
                <a16:creationId xmlns:a16="http://schemas.microsoft.com/office/drawing/2014/main" id="{188B5BE6-C9C2-1B48-9778-B745CB4ED0B7}"/>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1BFC310F-F0B7-5C41-808F-268BCA097F18}"/>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3" name="Content Placeholder 2">
                <a:extLst>
                  <a:ext uri="{FF2B5EF4-FFF2-40B4-BE49-F238E27FC236}">
                    <a16:creationId xmlns:a16="http://schemas.microsoft.com/office/drawing/2014/main" id="{1BFC310F-F0B7-5C41-808F-268BCA097F18}"/>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120" name="Slide Number Placeholder 9">
            <a:extLst>
              <a:ext uri="{FF2B5EF4-FFF2-40B4-BE49-F238E27FC236}">
                <a16:creationId xmlns:a16="http://schemas.microsoft.com/office/drawing/2014/main" id="{EC103F4D-89B8-EF4A-A637-D56C1D6D06F1}"/>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29</a:t>
            </a:fld>
            <a:endParaRPr lang="en-US" dirty="0">
              <a:latin typeface="Corbel" panose="020B0503020204020204" pitchFamily="34" charset="0"/>
            </a:endParaRPr>
          </a:p>
        </p:txBody>
      </p:sp>
    </p:spTree>
    <p:extLst>
      <p:ext uri="{BB962C8B-B14F-4D97-AF65-F5344CB8AC3E}">
        <p14:creationId xmlns:p14="http://schemas.microsoft.com/office/powerpoint/2010/main" val="116730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EC7B-0B11-4DBC-5385-2540808C5FDF}"/>
              </a:ext>
            </a:extLst>
          </p:cNvPr>
          <p:cNvSpPr>
            <a:spLocks noGrp="1"/>
          </p:cNvSpPr>
          <p:nvPr>
            <p:ph type="title"/>
          </p:nvPr>
        </p:nvSpPr>
        <p:spPr/>
        <p:txBody>
          <a:bodyPr>
            <a:normAutofit fontScale="90000"/>
          </a:bodyPr>
          <a:lstStyle/>
          <a:p>
            <a:r>
              <a:rPr lang="en-US" dirty="0"/>
              <a:t>What Changed from N-Gram LMs to Neural LMs? </a:t>
            </a:r>
          </a:p>
        </p:txBody>
      </p:sp>
      <p:sp>
        <p:nvSpPr>
          <p:cNvPr id="3" name="Content Placeholder 2">
            <a:extLst>
              <a:ext uri="{FF2B5EF4-FFF2-40B4-BE49-F238E27FC236}">
                <a16:creationId xmlns:a16="http://schemas.microsoft.com/office/drawing/2014/main" id="{DE9FF86C-826A-3C1A-BE54-1AFCEE635AD9}"/>
              </a:ext>
            </a:extLst>
          </p:cNvPr>
          <p:cNvSpPr>
            <a:spLocks noGrp="1"/>
          </p:cNvSpPr>
          <p:nvPr>
            <p:ph idx="1"/>
          </p:nvPr>
        </p:nvSpPr>
        <p:spPr/>
        <p:txBody>
          <a:bodyPr/>
          <a:lstStyle/>
          <a:p>
            <a:r>
              <a:rPr lang="en-US" dirty="0"/>
              <a:t>What is the source of Neural LM’s </a:t>
            </a:r>
            <a:r>
              <a:rPr lang="en-US" dirty="0">
                <a:solidFill>
                  <a:srgbClr val="C00000"/>
                </a:solidFill>
              </a:rPr>
              <a:t>strength</a:t>
            </a:r>
            <a:r>
              <a:rPr lang="en-US" dirty="0"/>
              <a:t>? </a:t>
            </a:r>
          </a:p>
          <a:p>
            <a:r>
              <a:rPr lang="en-US" dirty="0"/>
              <a:t>Why </a:t>
            </a:r>
            <a:r>
              <a:rPr lang="en-US" dirty="0">
                <a:solidFill>
                  <a:srgbClr val="C00000"/>
                </a:solidFill>
              </a:rPr>
              <a:t>sparsity </a:t>
            </a:r>
            <a:r>
              <a:rPr lang="en-US" dirty="0"/>
              <a:t>is less of an issue for Neural LMs? </a:t>
            </a:r>
          </a:p>
          <a:p>
            <a:endParaRPr lang="en-US" dirty="0"/>
          </a:p>
          <a:p>
            <a:r>
              <a:rPr lang="en-US" b="1" dirty="0"/>
              <a:t>Answer:</a:t>
            </a:r>
            <a:r>
              <a:rPr lang="en-US" dirty="0"/>
              <a:t> In n-grams, we treat all prefixes independently of each other! (even those that are semantically similar) </a:t>
            </a:r>
          </a:p>
          <a:p>
            <a:endParaRPr lang="en-US" dirty="0"/>
          </a:p>
          <a:p>
            <a:endParaRPr lang="en-US" dirty="0"/>
          </a:p>
        </p:txBody>
      </p:sp>
      <p:sp>
        <p:nvSpPr>
          <p:cNvPr id="5" name="TextBox 4">
            <a:extLst>
              <a:ext uri="{FF2B5EF4-FFF2-40B4-BE49-F238E27FC236}">
                <a16:creationId xmlns:a16="http://schemas.microsoft.com/office/drawing/2014/main" id="{C5C0E19C-F65F-07AB-C8D8-131F3EA459FA}"/>
              </a:ext>
            </a:extLst>
          </p:cNvPr>
          <p:cNvSpPr txBox="1"/>
          <p:nvPr/>
        </p:nvSpPr>
        <p:spPr>
          <a:xfrm>
            <a:off x="361381" y="2988531"/>
            <a:ext cx="4514706" cy="1815882"/>
          </a:xfrm>
          <a:prstGeom prst="rect">
            <a:avLst/>
          </a:prstGeom>
          <a:solidFill>
            <a:schemeClr val="accent6">
              <a:lumMod val="20000"/>
              <a:lumOff val="80000"/>
            </a:schemeClr>
          </a:solidFill>
        </p:spPr>
        <p:txBody>
          <a:bodyPr wrap="square">
            <a:spAutoFit/>
          </a:bodyPr>
          <a:lstStyle/>
          <a:p>
            <a:r>
              <a:rPr lang="en-US" sz="1600" dirty="0">
                <a:latin typeface="Consolas" panose="020B0609020204030204" pitchFamily="49" charset="0"/>
                <a:cs typeface="Consolas" panose="020B0609020204030204" pitchFamily="49" charset="0"/>
              </a:rPr>
              <a:t>students opened their ___ </a:t>
            </a:r>
          </a:p>
          <a:p>
            <a:r>
              <a:rPr lang="en-US" sz="1600" dirty="0">
                <a:latin typeface="Consolas" panose="020B0609020204030204" pitchFamily="49" charset="0"/>
                <a:cs typeface="Consolas" panose="020B0609020204030204" pitchFamily="49" charset="0"/>
              </a:rPr>
              <a:t>pupils opened their ___ </a:t>
            </a:r>
          </a:p>
          <a:p>
            <a:r>
              <a:rPr lang="en-US" sz="1600" dirty="0">
                <a:latin typeface="Consolas" panose="020B0609020204030204" pitchFamily="49" charset="0"/>
                <a:cs typeface="Consolas" panose="020B0609020204030204" pitchFamily="49" charset="0"/>
              </a:rPr>
              <a:t>scholars opened their ___ </a:t>
            </a:r>
          </a:p>
          <a:p>
            <a:r>
              <a:rPr lang="en-US" sz="1600" dirty="0">
                <a:latin typeface="Consolas" panose="020B0609020204030204" pitchFamily="49" charset="0"/>
                <a:cs typeface="Consolas" panose="020B0609020204030204" pitchFamily="49" charset="0"/>
              </a:rPr>
              <a:t>undergraduates opened their ___ </a:t>
            </a:r>
          </a:p>
          <a:p>
            <a:r>
              <a:rPr lang="en-US" sz="1600" dirty="0">
                <a:latin typeface="Consolas" panose="020B0609020204030204" pitchFamily="49" charset="0"/>
                <a:cs typeface="Consolas" panose="020B0609020204030204" pitchFamily="49" charset="0"/>
              </a:rPr>
              <a:t>students turned the pages of their ___ students attentively perused their ___ </a:t>
            </a:r>
          </a:p>
          <a:p>
            <a:r>
              <a:rPr lang="en-US" sz="1600" dirty="0">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37B38513-9940-C156-5D57-FD1A7324919A}"/>
              </a:ext>
            </a:extLst>
          </p:cNvPr>
          <p:cNvSpPr txBox="1"/>
          <p:nvPr/>
        </p:nvSpPr>
        <p:spPr>
          <a:xfrm>
            <a:off x="5231990" y="3034108"/>
            <a:ext cx="3348040" cy="1724727"/>
          </a:xfrm>
          <a:prstGeom prst="wedgeRoundRectCallout">
            <a:avLst>
              <a:gd name="adj1" fmla="val -59181"/>
              <a:gd name="adj2" fmla="val -22420"/>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Neural LMs are able to </a:t>
            </a:r>
            <a:r>
              <a:rPr lang="en-US" sz="2000" dirty="0">
                <a:solidFill>
                  <a:srgbClr val="C00000"/>
                </a:solidFill>
                <a:latin typeface="Corbel" panose="020B0503020204020204" pitchFamily="34" charset="0"/>
                <a:cs typeface="Arial"/>
              </a:rPr>
              <a:t>share information across these semantically-similar prefixes </a:t>
            </a:r>
            <a:r>
              <a:rPr lang="en-US" sz="2000" dirty="0">
                <a:latin typeface="Corbel" panose="020B0503020204020204" pitchFamily="34" charset="0"/>
                <a:cs typeface="Arial"/>
              </a:rPr>
              <a:t>and overcome the sparsity issue. </a:t>
            </a:r>
          </a:p>
        </p:txBody>
      </p:sp>
    </p:spTree>
    <p:extLst>
      <p:ext uri="{BB962C8B-B14F-4D97-AF65-F5344CB8AC3E}">
        <p14:creationId xmlns:p14="http://schemas.microsoft.com/office/powerpoint/2010/main" val="9670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lide Number Placeholder 9">
            <a:extLst>
              <a:ext uri="{FF2B5EF4-FFF2-40B4-BE49-F238E27FC236}">
                <a16:creationId xmlns:a16="http://schemas.microsoft.com/office/drawing/2014/main" id="{00FA1E53-7844-084D-96AF-692D088246FF}"/>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30</a:t>
            </a:fld>
            <a:endParaRPr lang="en-US" dirty="0">
              <a:latin typeface="Corbel" panose="020B0503020204020204" pitchFamily="34" charset="0"/>
            </a:endParaRPr>
          </a:p>
        </p:txBody>
      </p:sp>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8"/>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9" name="Rectangle 8">
            <a:extLst>
              <a:ext uri="{FF2B5EF4-FFF2-40B4-BE49-F238E27FC236}">
                <a16:creationId xmlns:a16="http://schemas.microsoft.com/office/drawing/2014/main" id="{C01CD49D-C341-C34E-88AE-2BE76709C423}"/>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9"/>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2893425" y="3048345"/>
            <a:ext cx="4347834"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3115012" y="281608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1</m:t>
                          </m:r>
                        </m:sup>
                      </m:sSup>
                    </m:oMath>
                  </m:oMathPara>
                </a14:m>
                <a:endParaRPr lang="en-US" sz="1800" dirty="0">
                  <a:solidFill>
                    <a:srgbClr val="C00000"/>
                  </a:solidFill>
                  <a:latin typeface="Corbel" panose="020B0503020204020204" pitchFamily="34" charset="0"/>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3115012" y="2816085"/>
                <a:ext cx="525996" cy="377691"/>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A89E5755-7BC0-E64C-A052-964F5A7D64E6}"/>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8B38F25F-F328-DF41-B169-FC79C545EF1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6779AE9-5ABE-8E4E-81A6-4AC5215F8B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EE94BAC5-80A0-7249-A650-A610439CE04F}"/>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F5B7B4E4-DBD4-0F49-9A5D-F6E9820771DE}"/>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85B91096-F5BC-B94B-86A4-D3A0EF0D67FA}"/>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1D70B507-87B2-3144-9DF0-CD1DEAD19F75}"/>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6ACF9B3C-1BCD-5746-A2F4-3E7EF663451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B69CC3AE-4394-F747-8EB0-7C462C4A1860}"/>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2F600958-8EC2-8C4E-B84A-169D9689A4EE}"/>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5556CCF3-6A1E-B84F-999D-1A5C85039696}"/>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1D495500-73A2-2F45-85E5-801D137219C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7" name="Oval 206">
            <a:extLst>
              <a:ext uri="{FF2B5EF4-FFF2-40B4-BE49-F238E27FC236}">
                <a16:creationId xmlns:a16="http://schemas.microsoft.com/office/drawing/2014/main" id="{83D340A6-D30E-0B4D-9AEC-3B7B483730F6}"/>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8" name="Oval 207">
            <a:extLst>
              <a:ext uri="{FF2B5EF4-FFF2-40B4-BE49-F238E27FC236}">
                <a16:creationId xmlns:a16="http://schemas.microsoft.com/office/drawing/2014/main" id="{CFFE52DD-743A-6947-9BBF-1662BD006FC1}"/>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5220E712-673B-8F42-9663-AE281A337720}"/>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5EDC017B-3C3D-FD4A-809D-D32C68217F3F}"/>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Tree>
    <p:extLst>
      <p:ext uri="{BB962C8B-B14F-4D97-AF65-F5344CB8AC3E}">
        <p14:creationId xmlns:p14="http://schemas.microsoft.com/office/powerpoint/2010/main" val="3381438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latin typeface="Corbel" panose="020B0503020204020204" pitchFamily="34" charset="0"/>
              </a:rPr>
              <a:t>LMs w/ Recurrent Neural Nets</a:t>
            </a:r>
          </a:p>
        </p:txBody>
      </p:sp>
      <p:sp>
        <p:nvSpPr>
          <p:cNvPr id="136" name="Content Placeholder 135">
            <a:extLst>
              <a:ext uri="{FF2B5EF4-FFF2-40B4-BE49-F238E27FC236}">
                <a16:creationId xmlns:a16="http://schemas.microsoft.com/office/drawing/2014/main" id="{C9D94985-3E86-E8A5-8117-125BBD34D477}"/>
              </a:ext>
            </a:extLst>
          </p:cNvPr>
          <p:cNvSpPr>
            <a:spLocks noGrp="1"/>
          </p:cNvSpPr>
          <p:nvPr>
            <p:ph idx="1"/>
          </p:nvPr>
        </p:nvSpPr>
        <p:spPr/>
        <p:txBody>
          <a:bodyPr/>
          <a:lstStyle/>
          <a:p>
            <a:r>
              <a:rPr lang="en-US" dirty="0">
                <a:latin typeface="Corbel" panose="020B0503020204020204" pitchFamily="34" charset="0"/>
              </a:rPr>
              <a:t>Core idea: apply </a:t>
            </a:r>
            <a:r>
              <a:rPr lang="en-US" dirty="0">
                <a:solidFill>
                  <a:srgbClr val="C00000"/>
                </a:solidFill>
                <a:latin typeface="Corbel" panose="020B0503020204020204" pitchFamily="34" charset="0"/>
              </a:rPr>
              <a:t>a model repeatedly</a:t>
            </a:r>
            <a:r>
              <a:rPr lang="en-US" dirty="0">
                <a:latin typeface="Corbel" panose="020B0503020204020204" pitchFamily="34" charset="0"/>
              </a:rPr>
              <a:t> </a:t>
            </a:r>
          </a:p>
        </p:txBody>
      </p:sp>
      <p:sp>
        <p:nvSpPr>
          <p:cNvPr id="160" name="Slide Number Placeholder 159">
            <a:extLst>
              <a:ext uri="{FF2B5EF4-FFF2-40B4-BE49-F238E27FC236}">
                <a16:creationId xmlns:a16="http://schemas.microsoft.com/office/drawing/2014/main" id="{CA990B08-B006-AFC6-8991-6CC49384E029}"/>
              </a:ext>
            </a:extLst>
          </p:cNvPr>
          <p:cNvSpPr>
            <a:spLocks noGrp="1"/>
          </p:cNvSpPr>
          <p:nvPr>
            <p:ph type="sldNum" sz="quarter" idx="12"/>
          </p:nvPr>
        </p:nvSpPr>
        <p:spPr/>
        <p:txBody>
          <a:bodyPr/>
          <a:lstStyle/>
          <a:p>
            <a:fld id="{494B4E53-BCCB-BE4E-A28A-722B6992CCD5}" type="slidenum">
              <a:rPr lang="en-US" smtClean="0"/>
              <a:pPr/>
              <a:t>31</a:t>
            </a:fld>
            <a:endParaRPr lang="en-US" dirty="0"/>
          </a:p>
        </p:txBody>
      </p:sp>
      <p:sp>
        <p:nvSpPr>
          <p:cNvPr id="3" name="TextBox 2">
            <a:extLst>
              <a:ext uri="{FF2B5EF4-FFF2-40B4-BE49-F238E27FC236}">
                <a16:creationId xmlns:a16="http://schemas.microsoft.com/office/drawing/2014/main" id="{214C2320-B6A1-5027-C09C-2A4F6CF7B265}"/>
              </a:ext>
            </a:extLst>
          </p:cNvPr>
          <p:cNvSpPr txBox="1"/>
          <p:nvPr/>
        </p:nvSpPr>
        <p:spPr>
          <a:xfrm>
            <a:off x="6743208" y="24750"/>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grpSp>
        <p:nvGrpSpPr>
          <p:cNvPr id="149" name="Group 148">
            <a:extLst>
              <a:ext uri="{FF2B5EF4-FFF2-40B4-BE49-F238E27FC236}">
                <a16:creationId xmlns:a16="http://schemas.microsoft.com/office/drawing/2014/main" id="{990ED3AA-6D85-5E77-9FEC-FC74A3CEDBE3}"/>
              </a:ext>
            </a:extLst>
          </p:cNvPr>
          <p:cNvGrpSpPr/>
          <p:nvPr/>
        </p:nvGrpSpPr>
        <p:grpSpPr>
          <a:xfrm>
            <a:off x="6779824" y="838653"/>
            <a:ext cx="1490982" cy="1590834"/>
            <a:chOff x="6779824" y="838653"/>
            <a:chExt cx="1490982" cy="1590834"/>
          </a:xfrm>
        </p:grpSpPr>
        <p:sp>
          <p:nvSpPr>
            <p:cNvPr id="13" name="object 12">
              <a:extLst>
                <a:ext uri="{FF2B5EF4-FFF2-40B4-BE49-F238E27FC236}">
                  <a16:creationId xmlns:a16="http://schemas.microsoft.com/office/drawing/2014/main" id="{75C1D8C4-972A-5A77-2D3B-1AFB41F0618F}"/>
                </a:ext>
              </a:extLst>
            </p:cNvPr>
            <p:cNvSpPr txBox="1"/>
            <p:nvPr/>
          </p:nvSpPr>
          <p:spPr>
            <a:xfrm>
              <a:off x="6910308" y="838653"/>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7478547" y="981342"/>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779824" y="1018673"/>
              <a:ext cx="1490982" cy="745570"/>
              <a:chOff x="8191551" y="719274"/>
              <a:chExt cx="2100580" cy="1003349"/>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3" cstate="print"/>
              <a:stretch>
                <a:fillRect/>
              </a:stretch>
            </p:blipFill>
            <p:spPr>
              <a:xfrm>
                <a:off x="9417733" y="954994"/>
                <a:ext cx="76200" cy="233111"/>
              </a:xfrm>
              <a:prstGeom prst="rect">
                <a:avLst/>
              </a:prstGeom>
            </p:spPr>
          </p:pic>
        </p:grpSp>
        <p:sp>
          <p:nvSpPr>
            <p:cNvPr id="84" name="object 83">
              <a:extLst>
                <a:ext uri="{FF2B5EF4-FFF2-40B4-BE49-F238E27FC236}">
                  <a16:creationId xmlns:a16="http://schemas.microsoft.com/office/drawing/2014/main" id="{0BD34000-D330-9DD6-6009-2C98A5699FE7}"/>
                </a:ext>
              </a:extLst>
            </p:cNvPr>
            <p:cNvSpPr/>
            <p:nvPr/>
          </p:nvSpPr>
          <p:spPr>
            <a:xfrm>
              <a:off x="7487330" y="1812770"/>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4" cstate="print"/>
            <a:stretch>
              <a:fillRect/>
            </a:stretch>
          </p:blipFill>
          <p:spPr>
            <a:xfrm>
              <a:off x="7582405" y="2016891"/>
              <a:ext cx="167735" cy="166133"/>
            </a:xfrm>
            <a:prstGeom prst="rect">
              <a:avLst/>
            </a:prstGeom>
          </p:spPr>
        </p:pic>
        <p:grpSp>
          <p:nvGrpSpPr>
            <p:cNvPr id="130" name="object 129">
              <a:extLst>
                <a:ext uri="{FF2B5EF4-FFF2-40B4-BE49-F238E27FC236}">
                  <a16:creationId xmlns:a16="http://schemas.microsoft.com/office/drawing/2014/main" id="{BD37A981-83BC-9FEF-E4DB-364642A38CF9}"/>
                </a:ext>
              </a:extLst>
            </p:cNvPr>
            <p:cNvGrpSpPr/>
            <p:nvPr/>
          </p:nvGrpSpPr>
          <p:grpSpPr>
            <a:xfrm>
              <a:off x="7623008" y="1363513"/>
              <a:ext cx="108623" cy="401079"/>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9" name="Group 128">
            <a:extLst>
              <a:ext uri="{FF2B5EF4-FFF2-40B4-BE49-F238E27FC236}">
                <a16:creationId xmlns:a16="http://schemas.microsoft.com/office/drawing/2014/main" id="{FF992F43-D733-2DD4-F197-C811FBB511DB}"/>
              </a:ext>
            </a:extLst>
          </p:cNvPr>
          <p:cNvGrpSpPr/>
          <p:nvPr/>
        </p:nvGrpSpPr>
        <p:grpSpPr>
          <a:xfrm>
            <a:off x="435267" y="2270461"/>
            <a:ext cx="3575951" cy="972461"/>
            <a:chOff x="435267" y="2270461"/>
            <a:chExt cx="3575951" cy="972461"/>
          </a:xfrm>
        </p:grpSpPr>
        <p:sp>
          <p:nvSpPr>
            <p:cNvPr id="140" name="object 139">
              <a:extLst>
                <a:ext uri="{FF2B5EF4-FFF2-40B4-BE49-F238E27FC236}">
                  <a16:creationId xmlns:a16="http://schemas.microsoft.com/office/drawing/2014/main" id="{42A84571-E17A-8F8D-924D-1E51B2E87B78}"/>
                </a:ext>
              </a:extLst>
            </p:cNvPr>
            <p:cNvSpPr txBox="1"/>
            <p:nvPr/>
          </p:nvSpPr>
          <p:spPr>
            <a:xfrm>
              <a:off x="1669248" y="2270461"/>
              <a:ext cx="2341970" cy="871392"/>
            </a:xfrm>
            <a:prstGeom prst="rect">
              <a:avLst/>
            </a:prstGeom>
          </p:spPr>
          <p:txBody>
            <a:bodyPr vert="horz" wrap="square" lIns="0" tIns="9525" rIns="0" bIns="0" rtlCol="0">
              <a:spAutoFit/>
            </a:bodyPr>
            <a:lstStyle/>
            <a:p>
              <a:pPr>
                <a:spcBef>
                  <a:spcPts val="15"/>
                </a:spcBef>
              </a:pPr>
              <a:endParaRPr lang="en-US" sz="2800" dirty="0">
                <a:latin typeface="Corbel" panose="020B0503020204020204" pitchFamily="34" charset="0"/>
                <a:cs typeface="Calibri"/>
              </a:endParaRPr>
            </a:p>
            <a:p>
              <a:pPr marL="7938"/>
              <a:r>
                <a:rPr lang="en-US" dirty="0">
                  <a:latin typeface="Corbel" panose="020B0503020204020204" pitchFamily="34" charset="0"/>
                  <a:cs typeface="Calibri"/>
                </a:rPr>
                <a:t>   </a:t>
              </a:r>
            </a:p>
            <a:p>
              <a:pPr marL="7938"/>
              <a:r>
                <a:rPr lang="en-US" dirty="0">
                  <a:latin typeface="Corbel" panose="020B0503020204020204" pitchFamily="34" charset="0"/>
                  <a:cs typeface="Calibri"/>
                </a:rPr>
                <a:t>     is</a:t>
              </a:r>
              <a:r>
                <a:rPr lang="en-US" spc="-19" dirty="0">
                  <a:latin typeface="Corbel" panose="020B0503020204020204" pitchFamily="34" charset="0"/>
                  <a:cs typeface="Calibri"/>
                </a:rPr>
                <a:t> </a:t>
              </a:r>
              <a:r>
                <a:rPr lang="en-US" dirty="0">
                  <a:latin typeface="Corbel" panose="020B0503020204020204" pitchFamily="34" charset="0"/>
                  <a:cs typeface="Calibri"/>
                </a:rPr>
                <a:t>the</a:t>
              </a:r>
              <a:r>
                <a:rPr lang="en-US" spc="-19" dirty="0">
                  <a:latin typeface="Corbel" panose="020B0503020204020204" pitchFamily="34" charset="0"/>
                  <a:cs typeface="Calibri"/>
                </a:rPr>
                <a:t> </a:t>
              </a:r>
              <a:r>
                <a:rPr lang="en-US" dirty="0">
                  <a:latin typeface="Corbel" panose="020B0503020204020204" pitchFamily="34" charset="0"/>
                  <a:cs typeface="Calibri"/>
                </a:rPr>
                <a:t>initial</a:t>
              </a:r>
              <a:r>
                <a:rPr lang="en-US" spc="-19" dirty="0">
                  <a:latin typeface="Corbel" panose="020B0503020204020204" pitchFamily="34" charset="0"/>
                  <a:cs typeface="Calibri"/>
                </a:rPr>
                <a:t> </a:t>
              </a:r>
              <a:r>
                <a:rPr lang="en-US" dirty="0">
                  <a:latin typeface="Corbel" panose="020B0503020204020204" pitchFamily="34" charset="0"/>
                  <a:cs typeface="Calibri"/>
                </a:rPr>
                <a:t>hidden</a:t>
              </a:r>
              <a:r>
                <a:rPr lang="en-US" spc="-19" dirty="0">
                  <a:latin typeface="Corbel" panose="020B0503020204020204" pitchFamily="34" charset="0"/>
                  <a:cs typeface="Calibri"/>
                </a:rPr>
                <a:t> </a:t>
              </a:r>
              <a:r>
                <a:rPr lang="en-US" spc="-8" dirty="0">
                  <a:latin typeface="Corbel" panose="020B0503020204020204" pitchFamily="34" charset="0"/>
                  <a:cs typeface="Calibri"/>
                </a:rPr>
                <a:t>state</a:t>
              </a:r>
              <a:endParaRPr lang="en-US" dirty="0">
                <a:latin typeface="Corbel" panose="020B0503020204020204" pitchFamily="34" charset="0"/>
                <a:cs typeface="Calibri"/>
              </a:endParaRPr>
            </a:p>
          </p:txBody>
        </p:sp>
        <p:grpSp>
          <p:nvGrpSpPr>
            <p:cNvPr id="137" name="object 136">
              <a:extLst>
                <a:ext uri="{FF2B5EF4-FFF2-40B4-BE49-F238E27FC236}">
                  <a16:creationId xmlns:a16="http://schemas.microsoft.com/office/drawing/2014/main" id="{B1B72EFE-4539-284A-783D-879098D2AFFB}"/>
                </a:ext>
              </a:extLst>
            </p:cNvPr>
            <p:cNvGrpSpPr/>
            <p:nvPr/>
          </p:nvGrpSpPr>
          <p:grpSpPr>
            <a:xfrm>
              <a:off x="1522848" y="2563577"/>
              <a:ext cx="2391661" cy="541420"/>
              <a:chOff x="942046" y="3079929"/>
              <a:chExt cx="3510811" cy="842233"/>
            </a:xfrm>
          </p:grpSpPr>
          <p:pic>
            <p:nvPicPr>
              <p:cNvPr id="138" name="object 137">
                <a:extLst>
                  <a:ext uri="{FF2B5EF4-FFF2-40B4-BE49-F238E27FC236}">
                    <a16:creationId xmlns:a16="http://schemas.microsoft.com/office/drawing/2014/main" id="{EFA7EBBA-989E-4FE9-36F1-63DEB96606BD}"/>
                  </a:ext>
                </a:extLst>
              </p:cNvPr>
              <p:cNvPicPr/>
              <p:nvPr/>
            </p:nvPicPr>
            <p:blipFill>
              <a:blip r:embed="rId5" cstate="print"/>
              <a:stretch>
                <a:fillRect/>
              </a:stretch>
            </p:blipFill>
            <p:spPr>
              <a:xfrm>
                <a:off x="942046" y="3079929"/>
                <a:ext cx="3510811" cy="524702"/>
              </a:xfrm>
              <a:prstGeom prst="rect">
                <a:avLst/>
              </a:prstGeom>
            </p:spPr>
          </p:pic>
          <p:pic>
            <p:nvPicPr>
              <p:cNvPr id="139" name="object 138">
                <a:extLst>
                  <a:ext uri="{FF2B5EF4-FFF2-40B4-BE49-F238E27FC236}">
                    <a16:creationId xmlns:a16="http://schemas.microsoft.com/office/drawing/2014/main" id="{68EE3D0D-D957-7742-B924-17E58D6C46C7}"/>
                  </a:ext>
                </a:extLst>
              </p:cNvPr>
              <p:cNvPicPr/>
              <p:nvPr/>
            </p:nvPicPr>
            <p:blipFill>
              <a:blip r:embed="rId6" cstate="print"/>
              <a:stretch>
                <a:fillRect/>
              </a:stretch>
            </p:blipFill>
            <p:spPr>
              <a:xfrm>
                <a:off x="973407" y="3677211"/>
                <a:ext cx="369762" cy="244951"/>
              </a:xfrm>
              <a:prstGeom prst="rect">
                <a:avLst/>
              </a:prstGeom>
            </p:spPr>
          </p:pic>
        </p:grpSp>
        <p:grpSp>
          <p:nvGrpSpPr>
            <p:cNvPr id="142" name="Group 141">
              <a:extLst>
                <a:ext uri="{FF2B5EF4-FFF2-40B4-BE49-F238E27FC236}">
                  <a16:creationId xmlns:a16="http://schemas.microsoft.com/office/drawing/2014/main" id="{5D675CC1-431C-6D9E-14F4-8D37D3478126}"/>
                </a:ext>
              </a:extLst>
            </p:cNvPr>
            <p:cNvGrpSpPr/>
            <p:nvPr/>
          </p:nvGrpSpPr>
          <p:grpSpPr>
            <a:xfrm>
              <a:off x="435267" y="2492025"/>
              <a:ext cx="1271270" cy="750897"/>
              <a:chOff x="1502588" y="2626559"/>
              <a:chExt cx="1271270" cy="750897"/>
            </a:xfrm>
          </p:grpSpPr>
          <p:sp>
            <p:nvSpPr>
              <p:cNvPr id="143" name="object 48">
                <a:extLst>
                  <a:ext uri="{FF2B5EF4-FFF2-40B4-BE49-F238E27FC236}">
                    <a16:creationId xmlns:a16="http://schemas.microsoft.com/office/drawing/2014/main" id="{B1905B46-9AF0-0460-17D3-8D01B819973B}"/>
                  </a:ext>
                </a:extLst>
              </p:cNvPr>
              <p:cNvSpPr txBox="1"/>
              <p:nvPr/>
            </p:nvSpPr>
            <p:spPr>
              <a:xfrm>
                <a:off x="1502588" y="2798655"/>
                <a:ext cx="1271270" cy="382156"/>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C1515"/>
                    </a:solidFill>
                    <a:latin typeface="Corbel" panose="020B0503020204020204" pitchFamily="34" charset="0"/>
                    <a:cs typeface="Calibri"/>
                  </a:rPr>
                  <a:t>hidden</a:t>
                </a:r>
                <a:r>
                  <a:rPr sz="1200" spc="-40" dirty="0">
                    <a:solidFill>
                      <a:srgbClr val="8C1515"/>
                    </a:solidFill>
                    <a:latin typeface="Corbel" panose="020B0503020204020204" pitchFamily="34" charset="0"/>
                    <a:cs typeface="Calibri"/>
                  </a:rPr>
                  <a:t> </a:t>
                </a:r>
                <a:br>
                  <a:rPr lang="en-US" sz="1200" spc="-40" dirty="0">
                    <a:solidFill>
                      <a:srgbClr val="8C1515"/>
                    </a:solidFill>
                    <a:latin typeface="Corbel" panose="020B0503020204020204" pitchFamily="34" charset="0"/>
                    <a:cs typeface="Calibri"/>
                  </a:rPr>
                </a:br>
                <a:r>
                  <a:rPr sz="1200" spc="-20" dirty="0">
                    <a:solidFill>
                      <a:srgbClr val="8C1515"/>
                    </a:solidFill>
                    <a:latin typeface="Corbel" panose="020B0503020204020204" pitchFamily="34" charset="0"/>
                    <a:cs typeface="Calibri"/>
                  </a:rPr>
                  <a:t>states</a:t>
                </a:r>
                <a:endParaRPr sz="1200" dirty="0">
                  <a:latin typeface="Corbel" panose="020B0503020204020204" pitchFamily="34" charset="0"/>
                  <a:cs typeface="Calibri"/>
                </a:endParaRPr>
              </a:p>
            </p:txBody>
          </p:sp>
          <p:sp>
            <p:nvSpPr>
              <p:cNvPr id="144" name="object 52">
                <a:extLst>
                  <a:ext uri="{FF2B5EF4-FFF2-40B4-BE49-F238E27FC236}">
                    <a16:creationId xmlns:a16="http://schemas.microsoft.com/office/drawing/2014/main" id="{988A4823-5C79-626E-C83D-0B422690BD0A}"/>
                  </a:ext>
                </a:extLst>
              </p:cNvPr>
              <p:cNvSpPr/>
              <p:nvPr/>
            </p:nvSpPr>
            <p:spPr>
              <a:xfrm>
                <a:off x="2201016" y="2626559"/>
                <a:ext cx="163287" cy="750897"/>
              </a:xfrm>
              <a:custGeom>
                <a:avLst/>
                <a:gdLst/>
                <a:ahLst/>
                <a:cxnLst/>
                <a:rect l="l" t="t" r="r" b="b"/>
                <a:pathLst>
                  <a:path w="220345" h="1073150">
                    <a:moveTo>
                      <a:pt x="219939" y="1072956"/>
                    </a:moveTo>
                    <a:lnTo>
                      <a:pt x="177133" y="1066192"/>
                    </a:lnTo>
                    <a:lnTo>
                      <a:pt x="142178" y="1047749"/>
                    </a:lnTo>
                    <a:lnTo>
                      <a:pt x="118610" y="1020393"/>
                    </a:lnTo>
                    <a:lnTo>
                      <a:pt x="109968" y="986894"/>
                    </a:lnTo>
                    <a:lnTo>
                      <a:pt x="109970" y="622539"/>
                    </a:lnTo>
                    <a:lnTo>
                      <a:pt x="101328" y="589040"/>
                    </a:lnTo>
                    <a:lnTo>
                      <a:pt x="77760" y="561684"/>
                    </a:lnTo>
                    <a:lnTo>
                      <a:pt x="42805" y="543241"/>
                    </a:lnTo>
                    <a:lnTo>
                      <a:pt x="0" y="536478"/>
                    </a:lnTo>
                    <a:lnTo>
                      <a:pt x="42805" y="529714"/>
                    </a:lnTo>
                    <a:lnTo>
                      <a:pt x="77760" y="511271"/>
                    </a:lnTo>
                    <a:lnTo>
                      <a:pt x="101328" y="483915"/>
                    </a:lnTo>
                    <a:lnTo>
                      <a:pt x="109970" y="450416"/>
                    </a:lnTo>
                    <a:lnTo>
                      <a:pt x="109970" y="86061"/>
                    </a:lnTo>
                    <a:lnTo>
                      <a:pt x="118612" y="52562"/>
                    </a:lnTo>
                    <a:lnTo>
                      <a:pt x="142179" y="25206"/>
                    </a:lnTo>
                    <a:lnTo>
                      <a:pt x="177134" y="6763"/>
                    </a:lnTo>
                    <a:lnTo>
                      <a:pt x="219940" y="0"/>
                    </a:lnTo>
                  </a:path>
                </a:pathLst>
              </a:custGeom>
              <a:ln w="12700">
                <a:solidFill>
                  <a:srgbClr val="C00000"/>
                </a:solidFill>
              </a:ln>
            </p:spPr>
            <p:txBody>
              <a:bodyPr wrap="square" lIns="0" tIns="0" rIns="0" bIns="0" rtlCol="0"/>
              <a:lstStyle/>
              <a:p>
                <a:endParaRPr dirty="0">
                  <a:latin typeface="Corbel" panose="020B0503020204020204" pitchFamily="34" charset="0"/>
                </a:endParaRPr>
              </a:p>
            </p:txBody>
          </p:sp>
        </p:grpSp>
      </p:grpSp>
      <p:grpSp>
        <p:nvGrpSpPr>
          <p:cNvPr id="127" name="Group 126">
            <a:extLst>
              <a:ext uri="{FF2B5EF4-FFF2-40B4-BE49-F238E27FC236}">
                <a16:creationId xmlns:a16="http://schemas.microsoft.com/office/drawing/2014/main" id="{BCFBAA20-8AAF-7419-D2AE-222D30DC192E}"/>
              </a:ext>
            </a:extLst>
          </p:cNvPr>
          <p:cNvGrpSpPr/>
          <p:nvPr/>
        </p:nvGrpSpPr>
        <p:grpSpPr>
          <a:xfrm>
            <a:off x="437102" y="3492910"/>
            <a:ext cx="3574116" cy="1335254"/>
            <a:chOff x="437102" y="3492910"/>
            <a:chExt cx="3574116" cy="1335254"/>
          </a:xfrm>
        </p:grpSpPr>
        <p:sp>
          <p:nvSpPr>
            <p:cNvPr id="7" name="object 6">
              <a:extLst>
                <a:ext uri="{FF2B5EF4-FFF2-40B4-BE49-F238E27FC236}">
                  <a16:creationId xmlns:a16="http://schemas.microsoft.com/office/drawing/2014/main" id="{4092739F-0CC5-83C8-C94D-C29D96CF631E}"/>
                </a:ext>
              </a:extLst>
            </p:cNvPr>
            <p:cNvSpPr txBox="1"/>
            <p:nvPr/>
          </p:nvSpPr>
          <p:spPr>
            <a:xfrm>
              <a:off x="1396478" y="4268823"/>
              <a:ext cx="2614740" cy="286617"/>
            </a:xfrm>
            <a:prstGeom prst="rect">
              <a:avLst/>
            </a:prstGeom>
          </p:spPr>
          <p:txBody>
            <a:bodyPr vert="horz" wrap="square" lIns="0" tIns="9525" rIns="0" bIns="0" rtlCol="0">
              <a:spAutoFit/>
            </a:bodyPr>
            <a:lstStyle/>
            <a:p>
              <a:pPr marL="9525">
                <a:spcBef>
                  <a:spcPts val="75"/>
                </a:spcBef>
              </a:pPr>
              <a:r>
                <a:rPr sz="1800" spc="-8" dirty="0">
                  <a:latin typeface="Corbel" panose="020B0503020204020204" pitchFamily="34" charset="0"/>
                  <a:cs typeface="Calibri"/>
                </a:rPr>
                <a:t>words</a:t>
              </a:r>
              <a:r>
                <a:rPr sz="1800" spc="-11" dirty="0">
                  <a:latin typeface="Corbel" panose="020B0503020204020204" pitchFamily="34" charset="0"/>
                  <a:cs typeface="Calibri"/>
                </a:rPr>
                <a:t> </a:t>
              </a:r>
              <a:r>
                <a:rPr sz="1800" dirty="0">
                  <a:latin typeface="Corbel" panose="020B0503020204020204" pitchFamily="34" charset="0"/>
                  <a:cs typeface="Calibri"/>
                </a:rPr>
                <a:t>/</a:t>
              </a:r>
              <a:r>
                <a:rPr sz="1800" spc="-4" dirty="0">
                  <a:latin typeface="Corbel" panose="020B0503020204020204" pitchFamily="34" charset="0"/>
                  <a:cs typeface="Calibri"/>
                </a:rPr>
                <a:t> one-hot</a:t>
              </a:r>
              <a:r>
                <a:rPr sz="1800" spc="-8" dirty="0">
                  <a:latin typeface="Corbel" panose="020B0503020204020204" pitchFamily="34" charset="0"/>
                  <a:cs typeface="Calibri"/>
                </a:rPr>
                <a:t> </a:t>
              </a:r>
              <a:r>
                <a:rPr sz="1800" spc="-11" dirty="0">
                  <a:latin typeface="Corbel" panose="020B0503020204020204" pitchFamily="34" charset="0"/>
                  <a:cs typeface="Calibri"/>
                </a:rPr>
                <a:t>vectors</a:t>
              </a:r>
              <a:endParaRPr sz="1800" dirty="0">
                <a:latin typeface="Corbel" panose="020B0503020204020204" pitchFamily="34" charset="0"/>
                <a:cs typeface="Calibri"/>
              </a:endParaRPr>
            </a:p>
          </p:txBody>
        </p:sp>
        <p:pic>
          <p:nvPicPr>
            <p:cNvPr id="8" name="object 7">
              <a:extLst>
                <a:ext uri="{FF2B5EF4-FFF2-40B4-BE49-F238E27FC236}">
                  <a16:creationId xmlns:a16="http://schemas.microsoft.com/office/drawing/2014/main" id="{53473F7D-9B0C-CBDB-A9E7-9B16EC38F3A8}"/>
                </a:ext>
              </a:extLst>
            </p:cNvPr>
            <p:cNvPicPr/>
            <p:nvPr/>
          </p:nvPicPr>
          <p:blipFill>
            <a:blip r:embed="rId7" cstate="print"/>
            <a:stretch>
              <a:fillRect/>
            </a:stretch>
          </p:blipFill>
          <p:spPr>
            <a:xfrm>
              <a:off x="1628002" y="4550282"/>
              <a:ext cx="953296" cy="277882"/>
            </a:xfrm>
            <a:prstGeom prst="rect">
              <a:avLst/>
            </a:prstGeom>
          </p:spPr>
        </p:pic>
        <p:sp>
          <p:nvSpPr>
            <p:cNvPr id="125" name="object 124">
              <a:extLst>
                <a:ext uri="{FF2B5EF4-FFF2-40B4-BE49-F238E27FC236}">
                  <a16:creationId xmlns:a16="http://schemas.microsoft.com/office/drawing/2014/main" id="{B180FA8A-916C-9D0B-6C92-19AEC3CD6CED}"/>
                </a:ext>
              </a:extLst>
            </p:cNvPr>
            <p:cNvSpPr txBox="1"/>
            <p:nvPr/>
          </p:nvSpPr>
          <p:spPr>
            <a:xfrm>
              <a:off x="1418429" y="3492910"/>
              <a:ext cx="2538877" cy="286617"/>
            </a:xfrm>
            <a:prstGeom prst="rect">
              <a:avLst/>
            </a:prstGeom>
          </p:spPr>
          <p:txBody>
            <a:bodyPr vert="horz" wrap="square" lIns="0" tIns="9525" rIns="0" bIns="0" rtlCol="0">
              <a:spAutoFit/>
            </a:bodyPr>
            <a:lstStyle/>
            <a:p>
              <a:pPr marL="9525">
                <a:spcBef>
                  <a:spcPts val="75"/>
                </a:spcBef>
              </a:pPr>
              <a:r>
                <a:rPr sz="1800" spc="-11" dirty="0">
                  <a:solidFill>
                    <a:srgbClr val="610059"/>
                  </a:solidFill>
                  <a:latin typeface="Corbel" panose="020B0503020204020204" pitchFamily="34" charset="0"/>
                  <a:cs typeface="Calibri"/>
                </a:rPr>
                <a:t>word</a:t>
              </a:r>
              <a:r>
                <a:rPr sz="1800" spc="-49" dirty="0">
                  <a:solidFill>
                    <a:srgbClr val="610059"/>
                  </a:solidFill>
                  <a:latin typeface="Corbel" panose="020B0503020204020204" pitchFamily="34" charset="0"/>
                  <a:cs typeface="Calibri"/>
                </a:rPr>
                <a:t> </a:t>
              </a:r>
              <a:r>
                <a:rPr sz="1800" dirty="0">
                  <a:solidFill>
                    <a:srgbClr val="610059"/>
                  </a:solidFill>
                  <a:latin typeface="Corbel" panose="020B0503020204020204" pitchFamily="34" charset="0"/>
                  <a:cs typeface="Calibri"/>
                </a:rPr>
                <a:t>embeddings</a:t>
              </a:r>
              <a:endParaRPr sz="1800" dirty="0">
                <a:latin typeface="Corbel" panose="020B0503020204020204" pitchFamily="34" charset="0"/>
                <a:cs typeface="Calibri"/>
              </a:endParaRPr>
            </a:p>
          </p:txBody>
        </p:sp>
        <p:pic>
          <p:nvPicPr>
            <p:cNvPr id="126" name="object 125">
              <a:extLst>
                <a:ext uri="{FF2B5EF4-FFF2-40B4-BE49-F238E27FC236}">
                  <a16:creationId xmlns:a16="http://schemas.microsoft.com/office/drawing/2014/main" id="{321D1E46-6068-8B7F-4993-46B8C57CEE7B}"/>
                </a:ext>
              </a:extLst>
            </p:cNvPr>
            <p:cNvPicPr/>
            <p:nvPr/>
          </p:nvPicPr>
          <p:blipFill>
            <a:blip r:embed="rId8" cstate="print"/>
            <a:stretch>
              <a:fillRect/>
            </a:stretch>
          </p:blipFill>
          <p:spPr>
            <a:xfrm>
              <a:off x="1622158" y="3777551"/>
              <a:ext cx="924513" cy="185403"/>
            </a:xfrm>
            <a:prstGeom prst="rect">
              <a:avLst/>
            </a:prstGeom>
          </p:spPr>
        </p:pic>
        <p:sp>
          <p:nvSpPr>
            <p:cNvPr id="145" name="object 49">
              <a:extLst>
                <a:ext uri="{FF2B5EF4-FFF2-40B4-BE49-F238E27FC236}">
                  <a16:creationId xmlns:a16="http://schemas.microsoft.com/office/drawing/2014/main" id="{1C2D3045-BBA2-DA13-07C7-5BFED455A120}"/>
                </a:ext>
              </a:extLst>
            </p:cNvPr>
            <p:cNvSpPr txBox="1"/>
            <p:nvPr/>
          </p:nvSpPr>
          <p:spPr>
            <a:xfrm>
              <a:off x="437102" y="3814244"/>
              <a:ext cx="1459230" cy="566374"/>
            </a:xfrm>
            <a:prstGeom prst="rect">
              <a:avLst/>
            </a:prstGeom>
          </p:spPr>
          <p:txBody>
            <a:bodyPr vert="horz" wrap="square" lIns="0" tIns="28575" rIns="0" bIns="0" rtlCol="0">
              <a:spAutoFit/>
            </a:bodyPr>
            <a:lstStyle/>
            <a:p>
              <a:pPr marL="335915" marR="5080" indent="-323850">
                <a:lnSpc>
                  <a:spcPts val="2090"/>
                </a:lnSpc>
                <a:spcBef>
                  <a:spcPts val="225"/>
                </a:spcBef>
              </a:pPr>
              <a:r>
                <a:rPr lang="en-US" sz="1200" dirty="0">
                  <a:latin typeface="Corbel" panose="020B0503020204020204" pitchFamily="34" charset="0"/>
                  <a:cs typeface="Calibri"/>
                </a:rPr>
                <a:t>I</a:t>
              </a:r>
              <a:r>
                <a:rPr sz="1200" dirty="0">
                  <a:latin typeface="Corbel" panose="020B0503020204020204" pitchFamily="34" charset="0"/>
                  <a:cs typeface="Calibri"/>
                </a:rPr>
                <a:t>nput</a:t>
              </a:r>
              <a:endParaRPr lang="en-US" sz="1200" spc="-80" dirty="0">
                <a:latin typeface="Corbel" panose="020B0503020204020204" pitchFamily="34" charset="0"/>
                <a:cs typeface="Calibri"/>
              </a:endParaRPr>
            </a:p>
            <a:p>
              <a:pPr marL="335915" marR="5080" indent="-323850">
                <a:lnSpc>
                  <a:spcPts val="2090"/>
                </a:lnSpc>
                <a:spcBef>
                  <a:spcPts val="225"/>
                </a:spcBef>
              </a:pPr>
              <a:r>
                <a:rPr lang="en-US" sz="1200" dirty="0">
                  <a:latin typeface="Corbel" panose="020B0503020204020204" pitchFamily="34" charset="0"/>
                  <a:cs typeface="Calibri"/>
                </a:rPr>
                <a:t>embedding</a:t>
              </a:r>
              <a:endParaRPr sz="1200" dirty="0">
                <a:latin typeface="Corbel" panose="020B0503020204020204" pitchFamily="34" charset="0"/>
                <a:cs typeface="Calibri"/>
              </a:endParaRPr>
            </a:p>
          </p:txBody>
        </p:sp>
        <p:sp>
          <p:nvSpPr>
            <p:cNvPr id="146" name="object 51">
              <a:extLst>
                <a:ext uri="{FF2B5EF4-FFF2-40B4-BE49-F238E27FC236}">
                  <a16:creationId xmlns:a16="http://schemas.microsoft.com/office/drawing/2014/main" id="{7399865C-DCDB-E384-BC08-02F0B09C2834}"/>
                </a:ext>
              </a:extLst>
            </p:cNvPr>
            <p:cNvSpPr/>
            <p:nvPr/>
          </p:nvSpPr>
          <p:spPr>
            <a:xfrm>
              <a:off x="1151090" y="3573058"/>
              <a:ext cx="165475" cy="112212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41" name="Group 140">
            <a:extLst>
              <a:ext uri="{FF2B5EF4-FFF2-40B4-BE49-F238E27FC236}">
                <a16:creationId xmlns:a16="http://schemas.microsoft.com/office/drawing/2014/main" id="{E1B59008-274F-0E6F-EC56-BFFE31434F48}"/>
              </a:ext>
            </a:extLst>
          </p:cNvPr>
          <p:cNvGrpSpPr/>
          <p:nvPr/>
        </p:nvGrpSpPr>
        <p:grpSpPr>
          <a:xfrm>
            <a:off x="279295" y="1609004"/>
            <a:ext cx="3976312" cy="553159"/>
            <a:chOff x="279295" y="1609004"/>
            <a:chExt cx="3976312" cy="553159"/>
          </a:xfrm>
        </p:grpSpPr>
        <p:sp>
          <p:nvSpPr>
            <p:cNvPr id="133" name="object 132">
              <a:extLst>
                <a:ext uri="{FF2B5EF4-FFF2-40B4-BE49-F238E27FC236}">
                  <a16:creationId xmlns:a16="http://schemas.microsoft.com/office/drawing/2014/main" id="{1004BAE8-494D-EBE9-1578-8BA32B207B8A}"/>
                </a:ext>
              </a:extLst>
            </p:cNvPr>
            <p:cNvSpPr txBox="1"/>
            <p:nvPr/>
          </p:nvSpPr>
          <p:spPr>
            <a:xfrm>
              <a:off x="1296982" y="1609004"/>
              <a:ext cx="2958625" cy="286617"/>
            </a:xfrm>
            <a:prstGeom prst="rect">
              <a:avLst/>
            </a:prstGeom>
          </p:spPr>
          <p:txBody>
            <a:bodyPr vert="horz" wrap="square" lIns="0" tIns="9525" rIns="0" bIns="0" rtlCol="0">
              <a:spAutoFit/>
            </a:bodyPr>
            <a:lstStyle/>
            <a:p>
              <a:pPr marL="9525">
                <a:spcBef>
                  <a:spcPts val="75"/>
                </a:spcBef>
              </a:pPr>
              <a:r>
                <a:rPr sz="1800" spc="-4" dirty="0">
                  <a:solidFill>
                    <a:srgbClr val="175E54"/>
                  </a:solidFill>
                  <a:latin typeface="Corbel" panose="020B0503020204020204" pitchFamily="34" charset="0"/>
                  <a:cs typeface="Calibri"/>
                </a:rPr>
                <a:t>output</a:t>
              </a:r>
              <a:r>
                <a:rPr sz="1800" spc="-41" dirty="0">
                  <a:solidFill>
                    <a:srgbClr val="175E54"/>
                  </a:solidFill>
                  <a:latin typeface="Corbel" panose="020B0503020204020204" pitchFamily="34" charset="0"/>
                  <a:cs typeface="Calibri"/>
                </a:rPr>
                <a:t> </a:t>
              </a:r>
              <a:r>
                <a:rPr sz="1800" spc="-4" dirty="0">
                  <a:solidFill>
                    <a:srgbClr val="175E54"/>
                  </a:solidFill>
                  <a:latin typeface="Corbel" panose="020B0503020204020204" pitchFamily="34" charset="0"/>
                  <a:cs typeface="Calibri"/>
                </a:rPr>
                <a:t>distribution</a:t>
              </a:r>
              <a:endParaRPr sz="1800" dirty="0">
                <a:latin typeface="Corbel" panose="020B0503020204020204" pitchFamily="34" charset="0"/>
                <a:cs typeface="Calibri"/>
              </a:endParaRPr>
            </a:p>
          </p:txBody>
        </p:sp>
        <p:pic>
          <p:nvPicPr>
            <p:cNvPr id="134" name="object 133">
              <a:extLst>
                <a:ext uri="{FF2B5EF4-FFF2-40B4-BE49-F238E27FC236}">
                  <a16:creationId xmlns:a16="http://schemas.microsoft.com/office/drawing/2014/main" id="{978DB3F3-D981-1475-36B9-CCB06825B9EC}"/>
                </a:ext>
              </a:extLst>
            </p:cNvPr>
            <p:cNvPicPr/>
            <p:nvPr/>
          </p:nvPicPr>
          <p:blipFill>
            <a:blip r:embed="rId9" cstate="print"/>
            <a:stretch>
              <a:fillRect/>
            </a:stretch>
          </p:blipFill>
          <p:spPr>
            <a:xfrm>
              <a:off x="1612349" y="1874386"/>
              <a:ext cx="2217023" cy="287777"/>
            </a:xfrm>
            <a:prstGeom prst="rect">
              <a:avLst/>
            </a:prstGeom>
          </p:spPr>
        </p:pic>
        <p:sp>
          <p:nvSpPr>
            <p:cNvPr id="147" name="object 56">
              <a:extLst>
                <a:ext uri="{FF2B5EF4-FFF2-40B4-BE49-F238E27FC236}">
                  <a16:creationId xmlns:a16="http://schemas.microsoft.com/office/drawing/2014/main" id="{007F2217-45DC-43A5-7EC9-BB822C7B502B}"/>
                </a:ext>
              </a:extLst>
            </p:cNvPr>
            <p:cNvSpPr txBox="1"/>
            <p:nvPr/>
          </p:nvSpPr>
          <p:spPr>
            <a:xfrm>
              <a:off x="279295" y="1695561"/>
              <a:ext cx="937894" cy="278153"/>
            </a:xfrm>
            <a:prstGeom prst="rect">
              <a:avLst/>
            </a:prstGeom>
          </p:spPr>
          <p:txBody>
            <a:bodyPr vert="horz" wrap="square" lIns="0" tIns="28575" rIns="0" bIns="0" rtlCol="0">
              <a:spAutoFit/>
            </a:bodyPr>
            <a:lstStyle/>
            <a:p>
              <a:pPr marL="12700" marR="5080" indent="187325">
                <a:lnSpc>
                  <a:spcPts val="2090"/>
                </a:lnSpc>
                <a:spcBef>
                  <a:spcPts val="225"/>
                </a:spcBef>
              </a:pPr>
              <a:r>
                <a:rPr sz="1200" dirty="0">
                  <a:latin typeface="Corbel" panose="020B0503020204020204" pitchFamily="34" charset="0"/>
                  <a:cs typeface="Calibri"/>
                </a:rPr>
                <a:t>ou</a:t>
              </a:r>
              <a:r>
                <a:rPr sz="1200" spc="-5" dirty="0">
                  <a:latin typeface="Corbel" panose="020B0503020204020204" pitchFamily="34" charset="0"/>
                  <a:cs typeface="Calibri"/>
                </a:rPr>
                <a:t>t</a:t>
              </a:r>
              <a:r>
                <a:rPr sz="1200" dirty="0">
                  <a:latin typeface="Corbel" panose="020B0503020204020204" pitchFamily="34" charset="0"/>
                  <a:cs typeface="Calibri"/>
                </a:rPr>
                <a:t>pu</a:t>
              </a:r>
              <a:r>
                <a:rPr sz="1200" spc="-5" dirty="0">
                  <a:latin typeface="Corbel" panose="020B0503020204020204" pitchFamily="34" charset="0"/>
                  <a:cs typeface="Calibri"/>
                </a:rPr>
                <a:t>t</a:t>
              </a:r>
              <a:r>
                <a:rPr lang="en-US" sz="1200" spc="-5" dirty="0">
                  <a:latin typeface="Corbel" panose="020B0503020204020204" pitchFamily="34" charset="0"/>
                  <a:cs typeface="Calibri"/>
                </a:rPr>
                <a:t>s</a:t>
              </a:r>
              <a:endParaRPr sz="1200" dirty="0">
                <a:latin typeface="Corbel" panose="020B0503020204020204" pitchFamily="34" charset="0"/>
                <a:cs typeface="Calibri"/>
              </a:endParaRPr>
            </a:p>
          </p:txBody>
        </p:sp>
        <p:sp>
          <p:nvSpPr>
            <p:cNvPr id="148" name="object 57">
              <a:extLst>
                <a:ext uri="{FF2B5EF4-FFF2-40B4-BE49-F238E27FC236}">
                  <a16:creationId xmlns:a16="http://schemas.microsoft.com/office/drawing/2014/main" id="{6232A7B1-755F-53BB-E641-BA729469A12B}"/>
                </a:ext>
              </a:extLst>
            </p:cNvPr>
            <p:cNvSpPr/>
            <p:nvPr/>
          </p:nvSpPr>
          <p:spPr>
            <a:xfrm>
              <a:off x="1133695" y="1697491"/>
              <a:ext cx="123004" cy="32067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grpSp>
      <p:grpSp>
        <p:nvGrpSpPr>
          <p:cNvPr id="128" name="Group 127">
            <a:extLst>
              <a:ext uri="{FF2B5EF4-FFF2-40B4-BE49-F238E27FC236}">
                <a16:creationId xmlns:a16="http://schemas.microsoft.com/office/drawing/2014/main" id="{620C358A-B4E0-663F-0C78-E044CBE4BE65}"/>
              </a:ext>
            </a:extLst>
          </p:cNvPr>
          <p:cNvGrpSpPr/>
          <p:nvPr/>
        </p:nvGrpSpPr>
        <p:grpSpPr>
          <a:xfrm>
            <a:off x="4175479" y="2253900"/>
            <a:ext cx="3480930" cy="1296859"/>
            <a:chOff x="4175479" y="2253900"/>
            <a:chExt cx="3480930" cy="1296859"/>
          </a:xfrm>
        </p:grpSpPr>
        <p:sp>
          <p:nvSpPr>
            <p:cNvPr id="60" name="object 59">
              <a:extLst>
                <a:ext uri="{FF2B5EF4-FFF2-40B4-BE49-F238E27FC236}">
                  <a16:creationId xmlns:a16="http://schemas.microsoft.com/office/drawing/2014/main" id="{22E14FD0-5BB1-AFB3-FFFA-1486DBDD087D}"/>
                </a:ext>
              </a:extLst>
            </p:cNvPr>
            <p:cNvSpPr/>
            <p:nvPr/>
          </p:nvSpPr>
          <p:spPr>
            <a:xfrm>
              <a:off x="5385941" y="2786601"/>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0" cstate="print"/>
            <a:stretch>
              <a:fillRect/>
            </a:stretch>
          </p:blipFill>
          <p:spPr>
            <a:xfrm>
              <a:off x="5466394" y="2587122"/>
              <a:ext cx="303349" cy="217105"/>
            </a:xfrm>
            <a:prstGeom prst="rect">
              <a:avLst/>
            </a:prstGeom>
          </p:spPr>
        </p:pic>
        <p:grpSp>
          <p:nvGrpSpPr>
            <p:cNvPr id="153" name="Group 152">
              <a:extLst>
                <a:ext uri="{FF2B5EF4-FFF2-40B4-BE49-F238E27FC236}">
                  <a16:creationId xmlns:a16="http://schemas.microsoft.com/office/drawing/2014/main" id="{64429463-383C-6A53-0798-67D186FCCA63}"/>
                </a:ext>
              </a:extLst>
            </p:cNvPr>
            <p:cNvGrpSpPr/>
            <p:nvPr/>
          </p:nvGrpSpPr>
          <p:grpSpPr>
            <a:xfrm>
              <a:off x="5722190" y="2253900"/>
              <a:ext cx="419698" cy="972606"/>
              <a:chOff x="5722190" y="2253900"/>
              <a:chExt cx="419698" cy="972606"/>
            </a:xfrm>
          </p:grpSpPr>
          <p:pic>
            <p:nvPicPr>
              <p:cNvPr id="56" name="object 55">
                <a:extLst>
                  <a:ext uri="{FF2B5EF4-FFF2-40B4-BE49-F238E27FC236}">
                    <a16:creationId xmlns:a16="http://schemas.microsoft.com/office/drawing/2014/main" id="{6984EB76-F47B-132C-CAB8-81BE68454DE6}"/>
                  </a:ext>
                </a:extLst>
              </p:cNvPr>
              <p:cNvPicPr/>
              <p:nvPr/>
            </p:nvPicPr>
            <p:blipFill>
              <a:blip r:embed="rId11" cstate="print"/>
              <a:stretch>
                <a:fillRect/>
              </a:stretch>
            </p:blipFill>
            <p:spPr>
              <a:xfrm>
                <a:off x="5957294" y="2498556"/>
                <a:ext cx="117367" cy="129294"/>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1" cstate="print"/>
              <a:stretch>
                <a:fillRect/>
              </a:stretch>
            </p:blipFill>
            <p:spPr>
              <a:xfrm>
                <a:off x="5957294" y="2671263"/>
                <a:ext cx="117367" cy="129294"/>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1" cstate="print"/>
              <a:stretch>
                <a:fillRect/>
              </a:stretch>
            </p:blipFill>
            <p:spPr>
              <a:xfrm>
                <a:off x="5957294" y="2843970"/>
                <a:ext cx="117367" cy="129294"/>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2" cstate="print"/>
              <a:stretch>
                <a:fillRect/>
              </a:stretch>
            </p:blipFill>
            <p:spPr>
              <a:xfrm>
                <a:off x="5957294" y="3016676"/>
                <a:ext cx="117367" cy="129294"/>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3" cstate="print"/>
              <a:stretch>
                <a:fillRect/>
              </a:stretch>
            </p:blipFill>
            <p:spPr>
              <a:xfrm>
                <a:off x="5722190" y="2253900"/>
                <a:ext cx="237985" cy="157637"/>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66" name="object 65">
              <a:extLst>
                <a:ext uri="{FF2B5EF4-FFF2-40B4-BE49-F238E27FC236}">
                  <a16:creationId xmlns:a16="http://schemas.microsoft.com/office/drawing/2014/main" id="{2E441058-38B6-B503-473E-A72E479C8C29}"/>
                </a:ext>
              </a:extLst>
            </p:cNvPr>
            <p:cNvSpPr/>
            <p:nvPr/>
          </p:nvSpPr>
          <p:spPr>
            <a:xfrm>
              <a:off x="6136377" y="2793472"/>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0" cstate="print"/>
            <a:stretch>
              <a:fillRect/>
            </a:stretch>
          </p:blipFill>
          <p:spPr>
            <a:xfrm>
              <a:off x="6216832" y="2587122"/>
              <a:ext cx="303349" cy="217105"/>
            </a:xfrm>
            <a:prstGeom prst="rect">
              <a:avLst/>
            </a:prstGeom>
          </p:spPr>
        </p:pic>
        <p:grpSp>
          <p:nvGrpSpPr>
            <p:cNvPr id="154" name="Group 153">
              <a:extLst>
                <a:ext uri="{FF2B5EF4-FFF2-40B4-BE49-F238E27FC236}">
                  <a16:creationId xmlns:a16="http://schemas.microsoft.com/office/drawing/2014/main" id="{E408E0A3-FAF8-AF0B-3020-32E549525AE8}"/>
                </a:ext>
              </a:extLst>
            </p:cNvPr>
            <p:cNvGrpSpPr/>
            <p:nvPr/>
          </p:nvGrpSpPr>
          <p:grpSpPr>
            <a:xfrm>
              <a:off x="6475391" y="2253900"/>
              <a:ext cx="416935" cy="979476"/>
              <a:chOff x="6475391" y="2253900"/>
              <a:chExt cx="416935" cy="979476"/>
            </a:xfrm>
          </p:grpSpPr>
          <p:pic>
            <p:nvPicPr>
              <p:cNvPr id="64" name="object 63">
                <a:extLst>
                  <a:ext uri="{FF2B5EF4-FFF2-40B4-BE49-F238E27FC236}">
                    <a16:creationId xmlns:a16="http://schemas.microsoft.com/office/drawing/2014/main" id="{B9782B17-2AE5-C642-C741-8ED4392375CC}"/>
                  </a:ext>
                </a:extLst>
              </p:cNvPr>
              <p:cNvPicPr/>
              <p:nvPr/>
            </p:nvPicPr>
            <p:blipFill>
              <a:blip r:embed="rId14" cstate="print"/>
              <a:stretch>
                <a:fillRect/>
              </a:stretch>
            </p:blipFill>
            <p:spPr>
              <a:xfrm>
                <a:off x="6475391" y="2253900"/>
                <a:ext cx="233031" cy="157637"/>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1" cstate="print"/>
              <a:stretch>
                <a:fillRect/>
              </a:stretch>
            </p:blipFill>
            <p:spPr>
              <a:xfrm>
                <a:off x="6707730" y="2505428"/>
                <a:ext cx="117367" cy="129294"/>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1" cstate="print"/>
              <a:stretch>
                <a:fillRect/>
              </a:stretch>
            </p:blipFill>
            <p:spPr>
              <a:xfrm>
                <a:off x="6707730" y="2678134"/>
                <a:ext cx="117367" cy="129294"/>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2" cstate="print"/>
              <a:stretch>
                <a:fillRect/>
              </a:stretch>
            </p:blipFill>
            <p:spPr>
              <a:xfrm>
                <a:off x="6707730" y="2850841"/>
                <a:ext cx="117367" cy="129294"/>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2" cstate="print"/>
              <a:stretch>
                <a:fillRect/>
              </a:stretch>
            </p:blipFill>
            <p:spPr>
              <a:xfrm>
                <a:off x="6707730" y="3023547"/>
                <a:ext cx="117367" cy="129294"/>
              </a:xfrm>
              <a:prstGeom prst="rect">
                <a:avLst/>
              </a:prstGeom>
            </p:spPr>
          </p:pic>
        </p:grpSp>
        <p:sp>
          <p:nvSpPr>
            <p:cNvPr id="82" name="object 81">
              <a:extLst>
                <a:ext uri="{FF2B5EF4-FFF2-40B4-BE49-F238E27FC236}">
                  <a16:creationId xmlns:a16="http://schemas.microsoft.com/office/drawing/2014/main" id="{3FA1E966-021B-DCAC-F5D8-DB5B411D2312}"/>
                </a:ext>
              </a:extLst>
            </p:cNvPr>
            <p:cNvSpPr/>
            <p:nvPr/>
          </p:nvSpPr>
          <p:spPr>
            <a:xfrm>
              <a:off x="6900460" y="2786601"/>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0" cstate="print"/>
            <a:stretch>
              <a:fillRect/>
            </a:stretch>
          </p:blipFill>
          <p:spPr>
            <a:xfrm>
              <a:off x="6980914" y="2587122"/>
              <a:ext cx="303349" cy="217105"/>
            </a:xfrm>
            <a:prstGeom prst="rect">
              <a:avLst/>
            </a:prstGeom>
          </p:spPr>
        </p:pic>
        <p:grpSp>
          <p:nvGrpSpPr>
            <p:cNvPr id="155" name="Group 154">
              <a:extLst>
                <a:ext uri="{FF2B5EF4-FFF2-40B4-BE49-F238E27FC236}">
                  <a16:creationId xmlns:a16="http://schemas.microsoft.com/office/drawing/2014/main" id="{269366B3-DC1C-4FE7-5638-6DE59AAAE2B4}"/>
                </a:ext>
              </a:extLst>
            </p:cNvPr>
            <p:cNvGrpSpPr/>
            <p:nvPr/>
          </p:nvGrpSpPr>
          <p:grpSpPr>
            <a:xfrm>
              <a:off x="7239866" y="2270207"/>
              <a:ext cx="416543" cy="956299"/>
              <a:chOff x="7239866" y="2270207"/>
              <a:chExt cx="416543" cy="956299"/>
            </a:xfrm>
          </p:grpSpPr>
          <p:pic>
            <p:nvPicPr>
              <p:cNvPr id="86" name="object 85">
                <a:extLst>
                  <a:ext uri="{FF2B5EF4-FFF2-40B4-BE49-F238E27FC236}">
                    <a16:creationId xmlns:a16="http://schemas.microsoft.com/office/drawing/2014/main" id="{440F578E-7F5D-B704-97C8-A7387F8977B1}"/>
                  </a:ext>
                </a:extLst>
              </p:cNvPr>
              <p:cNvPicPr/>
              <p:nvPr/>
            </p:nvPicPr>
            <p:blipFill>
              <a:blip r:embed="rId15" cstate="print"/>
              <a:stretch>
                <a:fillRect/>
              </a:stretch>
            </p:blipFill>
            <p:spPr>
              <a:xfrm>
                <a:off x="7239866" y="2270207"/>
                <a:ext cx="233322" cy="141330"/>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1" cstate="print"/>
              <a:stretch>
                <a:fillRect/>
              </a:stretch>
            </p:blipFill>
            <p:spPr>
              <a:xfrm>
                <a:off x="7471813" y="2498556"/>
                <a:ext cx="117367" cy="129294"/>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1" cstate="print"/>
              <a:stretch>
                <a:fillRect/>
              </a:stretch>
            </p:blipFill>
            <p:spPr>
              <a:xfrm>
                <a:off x="7471813" y="2671263"/>
                <a:ext cx="117367" cy="129294"/>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1" cstate="print"/>
              <a:stretch>
                <a:fillRect/>
              </a:stretch>
            </p:blipFill>
            <p:spPr>
              <a:xfrm>
                <a:off x="7471813" y="2843970"/>
                <a:ext cx="117367" cy="129294"/>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2" cstate="print"/>
              <a:stretch>
                <a:fillRect/>
              </a:stretch>
            </p:blipFill>
            <p:spPr>
              <a:xfrm>
                <a:off x="7471813" y="3016676"/>
                <a:ext cx="117367" cy="129294"/>
              </a:xfrm>
              <a:prstGeom prst="rect">
                <a:avLst/>
              </a:prstGeom>
            </p:spPr>
          </p:pic>
          <p:sp>
            <p:nvSpPr>
              <p:cNvPr id="101" name="object 100">
                <a:extLst>
                  <a:ext uri="{FF2B5EF4-FFF2-40B4-BE49-F238E27FC236}">
                    <a16:creationId xmlns:a16="http://schemas.microsoft.com/office/drawing/2014/main" id="{9D415FD6-7895-306D-9414-0C307E297B01}"/>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152" name="Group 151">
              <a:extLst>
                <a:ext uri="{FF2B5EF4-FFF2-40B4-BE49-F238E27FC236}">
                  <a16:creationId xmlns:a16="http://schemas.microsoft.com/office/drawing/2014/main" id="{0E86CEFE-6935-2FAE-33BB-E7F84893C149}"/>
                </a:ext>
              </a:extLst>
            </p:cNvPr>
            <p:cNvGrpSpPr/>
            <p:nvPr/>
          </p:nvGrpSpPr>
          <p:grpSpPr>
            <a:xfrm>
              <a:off x="4989652" y="2262763"/>
              <a:ext cx="382604" cy="940761"/>
              <a:chOff x="4989652" y="2262763"/>
              <a:chExt cx="382604" cy="940761"/>
            </a:xfrm>
          </p:grpSpPr>
          <p:pic>
            <p:nvPicPr>
              <p:cNvPr id="102" name="object 101">
                <a:extLst>
                  <a:ext uri="{FF2B5EF4-FFF2-40B4-BE49-F238E27FC236}">
                    <a16:creationId xmlns:a16="http://schemas.microsoft.com/office/drawing/2014/main" id="{395F234A-5525-09AC-2FE7-0E9B15641877}"/>
                  </a:ext>
                </a:extLst>
              </p:cNvPr>
              <p:cNvPicPr/>
              <p:nvPr/>
            </p:nvPicPr>
            <p:blipFill>
              <a:blip r:embed="rId16" cstate="print"/>
              <a:stretch>
                <a:fillRect/>
              </a:stretch>
            </p:blipFill>
            <p:spPr>
              <a:xfrm>
                <a:off x="4989652" y="2262763"/>
                <a:ext cx="228925" cy="141803"/>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17" cstate="print"/>
              <a:stretch>
                <a:fillRect/>
              </a:stretch>
            </p:blipFill>
            <p:spPr>
              <a:xfrm>
                <a:off x="5187660" y="2475575"/>
                <a:ext cx="117367" cy="129294"/>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17" cstate="print"/>
              <a:stretch>
                <a:fillRect/>
              </a:stretch>
            </p:blipFill>
            <p:spPr>
              <a:xfrm>
                <a:off x="5187660" y="2648282"/>
                <a:ext cx="117367" cy="129294"/>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18" cstate="print"/>
              <a:stretch>
                <a:fillRect/>
              </a:stretch>
            </p:blipFill>
            <p:spPr>
              <a:xfrm>
                <a:off x="5187660" y="2820989"/>
                <a:ext cx="117367" cy="129294"/>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18" cstate="print"/>
              <a:stretch>
                <a:fillRect/>
              </a:stretch>
            </p:blipFill>
            <p:spPr>
              <a:xfrm>
                <a:off x="5187660" y="2993695"/>
                <a:ext cx="117367" cy="129294"/>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17" name="object 116">
              <a:extLst>
                <a:ext uri="{FF2B5EF4-FFF2-40B4-BE49-F238E27FC236}">
                  <a16:creationId xmlns:a16="http://schemas.microsoft.com/office/drawing/2014/main" id="{0222F006-D53E-60E8-070D-09EA42DC009F}"/>
                </a:ext>
              </a:extLst>
            </p:cNvPr>
            <p:cNvSpPr/>
            <p:nvPr/>
          </p:nvSpPr>
          <p:spPr>
            <a:xfrm>
              <a:off x="4617360" y="2788023"/>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0" cstate="print"/>
            <a:stretch>
              <a:fillRect/>
            </a:stretch>
          </p:blipFill>
          <p:spPr>
            <a:xfrm>
              <a:off x="4697815" y="2587122"/>
              <a:ext cx="303349" cy="217105"/>
            </a:xfrm>
            <a:prstGeom prst="rect">
              <a:avLst/>
            </a:prstGeom>
          </p:spPr>
        </p:pic>
        <p:grpSp>
          <p:nvGrpSpPr>
            <p:cNvPr id="151" name="Group 150">
              <a:extLst>
                <a:ext uri="{FF2B5EF4-FFF2-40B4-BE49-F238E27FC236}">
                  <a16:creationId xmlns:a16="http://schemas.microsoft.com/office/drawing/2014/main" id="{74B4C83C-265F-E85D-3B10-6D926B103780}"/>
                </a:ext>
              </a:extLst>
            </p:cNvPr>
            <p:cNvGrpSpPr/>
            <p:nvPr/>
          </p:nvGrpSpPr>
          <p:grpSpPr>
            <a:xfrm>
              <a:off x="4175479" y="2275258"/>
              <a:ext cx="435062" cy="931255"/>
              <a:chOff x="4175479" y="2275258"/>
              <a:chExt cx="435062" cy="931255"/>
            </a:xfrm>
          </p:grpSpPr>
          <p:pic>
            <p:nvPicPr>
              <p:cNvPr id="119" name="object 118">
                <a:extLst>
                  <a:ext uri="{FF2B5EF4-FFF2-40B4-BE49-F238E27FC236}">
                    <a16:creationId xmlns:a16="http://schemas.microsoft.com/office/drawing/2014/main" id="{88E1A16C-C9EE-42FA-5C43-FBE67C0905FE}"/>
                  </a:ext>
                </a:extLst>
              </p:cNvPr>
              <p:cNvPicPr/>
              <p:nvPr/>
            </p:nvPicPr>
            <p:blipFill>
              <a:blip r:embed="rId6" cstate="print"/>
              <a:stretch>
                <a:fillRect/>
              </a:stretch>
            </p:blipFill>
            <p:spPr>
              <a:xfrm>
                <a:off x="4175479" y="2275258"/>
                <a:ext cx="222570" cy="138348"/>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2" cstate="print"/>
              <a:stretch>
                <a:fillRect/>
              </a:stretch>
            </p:blipFill>
            <p:spPr>
              <a:xfrm>
                <a:off x="4425945" y="2478564"/>
                <a:ext cx="117367" cy="129294"/>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2" cstate="print"/>
              <a:stretch>
                <a:fillRect/>
              </a:stretch>
            </p:blipFill>
            <p:spPr>
              <a:xfrm>
                <a:off x="4425945" y="2651271"/>
                <a:ext cx="117367" cy="129294"/>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1" cstate="print"/>
              <a:stretch>
                <a:fillRect/>
              </a:stretch>
            </p:blipFill>
            <p:spPr>
              <a:xfrm>
                <a:off x="4425945" y="2823978"/>
                <a:ext cx="117367" cy="129294"/>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1" cstate="print"/>
              <a:stretch>
                <a:fillRect/>
              </a:stretch>
            </p:blipFill>
            <p:spPr>
              <a:xfrm>
                <a:off x="4425945" y="2996684"/>
                <a:ext cx="117367" cy="129294"/>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55" name="object 54">
              <a:extLst>
                <a:ext uri="{FF2B5EF4-FFF2-40B4-BE49-F238E27FC236}">
                  <a16:creationId xmlns:a16="http://schemas.microsoft.com/office/drawing/2014/main" id="{513440BE-D529-CC5E-94EF-C7A9C896516C}"/>
                </a:ext>
              </a:extLst>
            </p:cNvPr>
            <p:cNvSpPr/>
            <p:nvPr/>
          </p:nvSpPr>
          <p:spPr>
            <a:xfrm>
              <a:off x="5972810" y="3226328"/>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77" name="object 76">
              <a:extLst>
                <a:ext uri="{FF2B5EF4-FFF2-40B4-BE49-F238E27FC236}">
                  <a16:creationId xmlns:a16="http://schemas.microsoft.com/office/drawing/2014/main" id="{ECBD63D3-ED4E-6989-4320-69966C7669ED}"/>
                </a:ext>
              </a:extLst>
            </p:cNvPr>
            <p:cNvSpPr/>
            <p:nvPr/>
          </p:nvSpPr>
          <p:spPr>
            <a:xfrm>
              <a:off x="6723248" y="3233199"/>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0" name="object 99">
              <a:extLst>
                <a:ext uri="{FF2B5EF4-FFF2-40B4-BE49-F238E27FC236}">
                  <a16:creationId xmlns:a16="http://schemas.microsoft.com/office/drawing/2014/main" id="{5CDDCBD5-640D-22BE-D099-7570C7233264}"/>
                </a:ext>
              </a:extLst>
            </p:cNvPr>
            <p:cNvSpPr/>
            <p:nvPr/>
          </p:nvSpPr>
          <p:spPr>
            <a:xfrm>
              <a:off x="7487330" y="3226328"/>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grpSp>
        <p:nvGrpSpPr>
          <p:cNvPr id="163" name="Group 162">
            <a:extLst>
              <a:ext uri="{FF2B5EF4-FFF2-40B4-BE49-F238E27FC236}">
                <a16:creationId xmlns:a16="http://schemas.microsoft.com/office/drawing/2014/main" id="{552296F7-B57A-73A6-FE66-AF636CD57813}"/>
              </a:ext>
            </a:extLst>
          </p:cNvPr>
          <p:cNvGrpSpPr/>
          <p:nvPr/>
        </p:nvGrpSpPr>
        <p:grpSpPr>
          <a:xfrm>
            <a:off x="5253325" y="3336766"/>
            <a:ext cx="2552017" cy="167022"/>
            <a:chOff x="5253325" y="3336766"/>
            <a:chExt cx="2552017" cy="167022"/>
          </a:xfrm>
        </p:grpSpPr>
        <p:pic>
          <p:nvPicPr>
            <p:cNvPr id="54" name="object 53">
              <a:extLst>
                <a:ext uri="{FF2B5EF4-FFF2-40B4-BE49-F238E27FC236}">
                  <a16:creationId xmlns:a16="http://schemas.microsoft.com/office/drawing/2014/main" id="{ED8E3F5E-0CBD-13EF-D5A1-430733F8E875}"/>
                </a:ext>
              </a:extLst>
            </p:cNvPr>
            <p:cNvPicPr/>
            <p:nvPr/>
          </p:nvPicPr>
          <p:blipFill>
            <a:blip r:embed="rId19" cstate="print"/>
            <a:stretch>
              <a:fillRect/>
            </a:stretch>
          </p:blipFill>
          <p:spPr>
            <a:xfrm>
              <a:off x="6022957" y="3336766"/>
              <a:ext cx="267866" cy="167022"/>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9" cstate="print"/>
            <a:stretch>
              <a:fillRect/>
            </a:stretch>
          </p:blipFill>
          <p:spPr>
            <a:xfrm>
              <a:off x="6773395" y="3336766"/>
              <a:ext cx="267866" cy="167022"/>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9" cstate="print"/>
            <a:stretch>
              <a:fillRect/>
            </a:stretch>
          </p:blipFill>
          <p:spPr>
            <a:xfrm>
              <a:off x="7537477" y="3336766"/>
              <a:ext cx="267865" cy="167022"/>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9" cstate="print"/>
            <a:stretch>
              <a:fillRect/>
            </a:stretch>
          </p:blipFill>
          <p:spPr>
            <a:xfrm>
              <a:off x="5253325" y="3336766"/>
              <a:ext cx="267865" cy="167022"/>
            </a:xfrm>
            <a:prstGeom prst="rect">
              <a:avLst/>
            </a:prstGeom>
          </p:spPr>
        </p:pic>
      </p:grpSp>
      <p:grpSp>
        <p:nvGrpSpPr>
          <p:cNvPr id="162" name="Group 161">
            <a:extLst>
              <a:ext uri="{FF2B5EF4-FFF2-40B4-BE49-F238E27FC236}">
                <a16:creationId xmlns:a16="http://schemas.microsoft.com/office/drawing/2014/main" id="{B38E5F04-86AD-1752-DBEF-61479411C6B6}"/>
              </a:ext>
            </a:extLst>
          </p:cNvPr>
          <p:cNvGrpSpPr/>
          <p:nvPr/>
        </p:nvGrpSpPr>
        <p:grpSpPr>
          <a:xfrm>
            <a:off x="4851288" y="3532282"/>
            <a:ext cx="2972084" cy="1491114"/>
            <a:chOff x="4851288" y="3532282"/>
            <a:chExt cx="2972084" cy="1491114"/>
          </a:xfrm>
        </p:grpSpPr>
        <p:sp>
          <p:nvSpPr>
            <p:cNvPr id="4" name="object 3">
              <a:extLst>
                <a:ext uri="{FF2B5EF4-FFF2-40B4-BE49-F238E27FC236}">
                  <a16:creationId xmlns:a16="http://schemas.microsoft.com/office/drawing/2014/main" id="{2C77C194-1B32-4C09-BF79-1ECD9D86C996}"/>
                </a:ext>
              </a:extLst>
            </p:cNvPr>
            <p:cNvSpPr txBox="1"/>
            <p:nvPr/>
          </p:nvSpPr>
          <p:spPr>
            <a:xfrm>
              <a:off x="5081821" y="4532251"/>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5" name="object 4">
              <a:extLst>
                <a:ext uri="{FF2B5EF4-FFF2-40B4-BE49-F238E27FC236}">
                  <a16:creationId xmlns:a16="http://schemas.microsoft.com/office/drawing/2014/main" id="{156F338D-895B-99B1-1933-60A2F9290656}"/>
                </a:ext>
              </a:extLst>
            </p:cNvPr>
            <p:cNvSpPr txBox="1"/>
            <p:nvPr/>
          </p:nvSpPr>
          <p:spPr>
            <a:xfrm>
              <a:off x="6454491" y="4532252"/>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7343332" y="4532251"/>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9" name="object 8">
              <a:extLst>
                <a:ext uri="{FF2B5EF4-FFF2-40B4-BE49-F238E27FC236}">
                  <a16:creationId xmlns:a16="http://schemas.microsoft.com/office/drawing/2014/main" id="{D52768FC-A9DF-D365-B69D-E8C86856CB2B}"/>
                </a:ext>
              </a:extLst>
            </p:cNvPr>
            <p:cNvPicPr/>
            <p:nvPr/>
          </p:nvPicPr>
          <p:blipFill>
            <a:blip r:embed="rId20" cstate="print"/>
            <a:stretch>
              <a:fillRect/>
            </a:stretch>
          </p:blipFill>
          <p:spPr>
            <a:xfrm>
              <a:off x="5097589" y="4785581"/>
              <a:ext cx="313112" cy="237815"/>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21" cstate="print"/>
            <a:stretch>
              <a:fillRect/>
            </a:stretch>
          </p:blipFill>
          <p:spPr>
            <a:xfrm>
              <a:off x="7380464" y="4785581"/>
              <a:ext cx="301466" cy="237815"/>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22" cstate="print"/>
            <a:stretch>
              <a:fillRect/>
            </a:stretch>
          </p:blipFill>
          <p:spPr>
            <a:xfrm>
              <a:off x="6610627" y="4785581"/>
              <a:ext cx="312646" cy="237815"/>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23" cstate="print"/>
            <a:stretch>
              <a:fillRect/>
            </a:stretch>
          </p:blipFill>
          <p:spPr>
            <a:xfrm>
              <a:off x="5828413" y="4785581"/>
              <a:ext cx="331895" cy="237815"/>
            </a:xfrm>
            <a:prstGeom prst="rect">
              <a:avLst/>
            </a:prstGeom>
          </p:spPr>
        </p:pic>
        <p:pic>
          <p:nvPicPr>
            <p:cNvPr id="46" name="object 45">
              <a:extLst>
                <a:ext uri="{FF2B5EF4-FFF2-40B4-BE49-F238E27FC236}">
                  <a16:creationId xmlns:a16="http://schemas.microsoft.com/office/drawing/2014/main" id="{52E6EE20-2936-AEE2-B3D3-BB9456B314DD}"/>
                </a:ext>
              </a:extLst>
            </p:cNvPr>
            <p:cNvPicPr/>
            <p:nvPr/>
          </p:nvPicPr>
          <p:blipFill>
            <a:blip r:embed="rId24" cstate="print"/>
            <a:stretch>
              <a:fillRect/>
            </a:stretch>
          </p:blipFill>
          <p:spPr>
            <a:xfrm>
              <a:off x="5619570" y="3785784"/>
              <a:ext cx="238402" cy="154740"/>
            </a:xfrm>
            <a:prstGeom prst="rect">
              <a:avLst/>
            </a:prstGeom>
          </p:spPr>
        </p:pic>
        <p:grpSp>
          <p:nvGrpSpPr>
            <p:cNvPr id="158" name="Group 157">
              <a:extLst>
                <a:ext uri="{FF2B5EF4-FFF2-40B4-BE49-F238E27FC236}">
                  <a16:creationId xmlns:a16="http://schemas.microsoft.com/office/drawing/2014/main" id="{898CC0DE-4BCD-6D64-3B86-807401B710D5}"/>
                </a:ext>
              </a:extLst>
            </p:cNvPr>
            <p:cNvGrpSpPr/>
            <p:nvPr/>
          </p:nvGrpSpPr>
          <p:grpSpPr>
            <a:xfrm>
              <a:off x="5882275" y="3555264"/>
              <a:ext cx="259615" cy="711087"/>
              <a:chOff x="5882275" y="3543616"/>
              <a:chExt cx="259615" cy="711087"/>
            </a:xfrm>
          </p:grpSpPr>
          <p:pic>
            <p:nvPicPr>
              <p:cNvPr id="47" name="object 46">
                <a:extLst>
                  <a:ext uri="{FF2B5EF4-FFF2-40B4-BE49-F238E27FC236}">
                    <a16:creationId xmlns:a16="http://schemas.microsoft.com/office/drawing/2014/main" id="{CEBEBAA0-DF4D-70AF-06C9-D1524FF03135}"/>
                  </a:ext>
                </a:extLst>
              </p:cNvPr>
              <p:cNvPicPr/>
              <p:nvPr/>
            </p:nvPicPr>
            <p:blipFill>
              <a:blip r:embed="rId25" cstate="print"/>
              <a:stretch>
                <a:fillRect/>
              </a:stretch>
            </p:blipFill>
            <p:spPr>
              <a:xfrm>
                <a:off x="5957294" y="3604802"/>
                <a:ext cx="117367" cy="116808"/>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26" cstate="print"/>
              <a:stretch>
                <a:fillRect/>
              </a:stretch>
            </p:blipFill>
            <p:spPr>
              <a:xfrm>
                <a:off x="5957294" y="3758780"/>
                <a:ext cx="117367" cy="116808"/>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25" cstate="print"/>
              <a:stretch>
                <a:fillRect/>
              </a:stretch>
            </p:blipFill>
            <p:spPr>
              <a:xfrm>
                <a:off x="5957294" y="3912758"/>
                <a:ext cx="117367" cy="116808"/>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26" cstate="print"/>
              <a:stretch>
                <a:fillRect/>
              </a:stretch>
            </p:blipFill>
            <p:spPr>
              <a:xfrm>
                <a:off x="5957294" y="4066737"/>
                <a:ext cx="117367" cy="116808"/>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52" name="object 51">
              <a:extLst>
                <a:ext uri="{FF2B5EF4-FFF2-40B4-BE49-F238E27FC236}">
                  <a16:creationId xmlns:a16="http://schemas.microsoft.com/office/drawing/2014/main" id="{9DB59967-D645-D554-0821-21BFCDAB5326}"/>
                </a:ext>
              </a:extLst>
            </p:cNvPr>
            <p:cNvSpPr/>
            <p:nvPr/>
          </p:nvSpPr>
          <p:spPr>
            <a:xfrm>
              <a:off x="5972811" y="4266067"/>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27" cstate="print"/>
            <a:stretch>
              <a:fillRect/>
            </a:stretch>
          </p:blipFill>
          <p:spPr>
            <a:xfrm>
              <a:off x="6029385" y="4350737"/>
              <a:ext cx="167512" cy="206700"/>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28" cstate="print"/>
            <a:stretch>
              <a:fillRect/>
            </a:stretch>
          </p:blipFill>
          <p:spPr>
            <a:xfrm>
              <a:off x="6375668" y="3785784"/>
              <a:ext cx="238269" cy="154740"/>
            </a:xfrm>
            <a:prstGeom prst="rect">
              <a:avLst/>
            </a:prstGeom>
          </p:spPr>
        </p:pic>
        <p:grpSp>
          <p:nvGrpSpPr>
            <p:cNvPr id="157" name="Group 156">
              <a:extLst>
                <a:ext uri="{FF2B5EF4-FFF2-40B4-BE49-F238E27FC236}">
                  <a16:creationId xmlns:a16="http://schemas.microsoft.com/office/drawing/2014/main" id="{450C3AB7-193A-B868-D76E-80B3195DE873}"/>
                </a:ext>
              </a:extLst>
            </p:cNvPr>
            <p:cNvGrpSpPr/>
            <p:nvPr/>
          </p:nvGrpSpPr>
          <p:grpSpPr>
            <a:xfrm>
              <a:off x="6632713" y="3562135"/>
              <a:ext cx="259615" cy="711087"/>
              <a:chOff x="6632713" y="3550487"/>
              <a:chExt cx="259615" cy="711087"/>
            </a:xfrm>
          </p:grpSpPr>
          <p:pic>
            <p:nvPicPr>
              <p:cNvPr id="69" name="object 68">
                <a:extLst>
                  <a:ext uri="{FF2B5EF4-FFF2-40B4-BE49-F238E27FC236}">
                    <a16:creationId xmlns:a16="http://schemas.microsoft.com/office/drawing/2014/main" id="{DBDE78DE-F1FE-C08B-3B0C-651A80A2D419}"/>
                  </a:ext>
                </a:extLst>
              </p:cNvPr>
              <p:cNvPicPr/>
              <p:nvPr/>
            </p:nvPicPr>
            <p:blipFill>
              <a:blip r:embed="rId29" cstate="print"/>
              <a:stretch>
                <a:fillRect/>
              </a:stretch>
            </p:blipFill>
            <p:spPr>
              <a:xfrm>
                <a:off x="6707731" y="3611674"/>
                <a:ext cx="117367" cy="116808"/>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29" cstate="print"/>
              <a:stretch>
                <a:fillRect/>
              </a:stretch>
            </p:blipFill>
            <p:spPr>
              <a:xfrm>
                <a:off x="6707731" y="3765650"/>
                <a:ext cx="117367" cy="116808"/>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30" cstate="print"/>
              <a:stretch>
                <a:fillRect/>
              </a:stretch>
            </p:blipFill>
            <p:spPr>
              <a:xfrm>
                <a:off x="6707731" y="3919629"/>
                <a:ext cx="117367" cy="116808"/>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29" cstate="print"/>
              <a:stretch>
                <a:fillRect/>
              </a:stretch>
            </p:blipFill>
            <p:spPr>
              <a:xfrm>
                <a:off x="6707731" y="4073607"/>
                <a:ext cx="117367" cy="116808"/>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74" name="object 73">
              <a:extLst>
                <a:ext uri="{FF2B5EF4-FFF2-40B4-BE49-F238E27FC236}">
                  <a16:creationId xmlns:a16="http://schemas.microsoft.com/office/drawing/2014/main" id="{14CDBCB8-82EA-601B-CDF8-AC2AA6498165}"/>
                </a:ext>
              </a:extLst>
            </p:cNvPr>
            <p:cNvSpPr/>
            <p:nvPr/>
          </p:nvSpPr>
          <p:spPr>
            <a:xfrm>
              <a:off x="6723249" y="4272936"/>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27" cstate="print"/>
            <a:stretch>
              <a:fillRect/>
            </a:stretch>
          </p:blipFill>
          <p:spPr>
            <a:xfrm>
              <a:off x="6779824" y="4350737"/>
              <a:ext cx="167512" cy="206700"/>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31" cstate="print"/>
            <a:stretch>
              <a:fillRect/>
            </a:stretch>
          </p:blipFill>
          <p:spPr>
            <a:xfrm>
              <a:off x="7146730" y="3785784"/>
              <a:ext cx="238250" cy="154740"/>
            </a:xfrm>
            <a:prstGeom prst="rect">
              <a:avLst/>
            </a:prstGeom>
          </p:spPr>
        </p:pic>
        <p:grpSp>
          <p:nvGrpSpPr>
            <p:cNvPr id="156" name="Group 155">
              <a:extLst>
                <a:ext uri="{FF2B5EF4-FFF2-40B4-BE49-F238E27FC236}">
                  <a16:creationId xmlns:a16="http://schemas.microsoft.com/office/drawing/2014/main" id="{E91B1F08-487D-CC97-2444-BEE1F998C3E1}"/>
                </a:ext>
              </a:extLst>
            </p:cNvPr>
            <p:cNvGrpSpPr/>
            <p:nvPr/>
          </p:nvGrpSpPr>
          <p:grpSpPr>
            <a:xfrm>
              <a:off x="7396794" y="3555264"/>
              <a:ext cx="259615" cy="711087"/>
              <a:chOff x="7396794" y="3543616"/>
              <a:chExt cx="259615" cy="711087"/>
            </a:xfrm>
          </p:grpSpPr>
          <p:pic>
            <p:nvPicPr>
              <p:cNvPr id="92" name="object 91">
                <a:extLst>
                  <a:ext uri="{FF2B5EF4-FFF2-40B4-BE49-F238E27FC236}">
                    <a16:creationId xmlns:a16="http://schemas.microsoft.com/office/drawing/2014/main" id="{CD09A2E9-3FF7-0FEF-9301-DE8801B38C60}"/>
                  </a:ext>
                </a:extLst>
              </p:cNvPr>
              <p:cNvPicPr/>
              <p:nvPr/>
            </p:nvPicPr>
            <p:blipFill>
              <a:blip r:embed="rId30" cstate="print"/>
              <a:stretch>
                <a:fillRect/>
              </a:stretch>
            </p:blipFill>
            <p:spPr>
              <a:xfrm>
                <a:off x="7471814" y="3604802"/>
                <a:ext cx="117367" cy="116808"/>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29" cstate="print"/>
              <a:stretch>
                <a:fillRect/>
              </a:stretch>
            </p:blipFill>
            <p:spPr>
              <a:xfrm>
                <a:off x="7471814" y="3758780"/>
                <a:ext cx="117367" cy="116808"/>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30" cstate="print"/>
              <a:stretch>
                <a:fillRect/>
              </a:stretch>
            </p:blipFill>
            <p:spPr>
              <a:xfrm>
                <a:off x="7471814" y="3912758"/>
                <a:ext cx="117367" cy="116808"/>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29" cstate="print"/>
              <a:stretch>
                <a:fillRect/>
              </a:stretch>
            </p:blipFill>
            <p:spPr>
              <a:xfrm>
                <a:off x="7471814" y="4066737"/>
                <a:ext cx="117367" cy="116808"/>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97" name="object 96">
              <a:extLst>
                <a:ext uri="{FF2B5EF4-FFF2-40B4-BE49-F238E27FC236}">
                  <a16:creationId xmlns:a16="http://schemas.microsoft.com/office/drawing/2014/main" id="{9BA33CBF-8CE9-F845-242C-8CE777AD226D}"/>
                </a:ext>
              </a:extLst>
            </p:cNvPr>
            <p:cNvSpPr/>
            <p:nvPr/>
          </p:nvSpPr>
          <p:spPr>
            <a:xfrm>
              <a:off x="7487331" y="4266067"/>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27" cstate="print"/>
            <a:stretch>
              <a:fillRect/>
            </a:stretch>
          </p:blipFill>
          <p:spPr>
            <a:xfrm>
              <a:off x="7543907" y="4350737"/>
              <a:ext cx="167511" cy="206700"/>
            </a:xfrm>
            <a:prstGeom prst="rect">
              <a:avLst/>
            </a:prstGeom>
          </p:spPr>
        </p:pic>
        <p:grpSp>
          <p:nvGrpSpPr>
            <p:cNvPr id="150" name="Group 149">
              <a:extLst>
                <a:ext uri="{FF2B5EF4-FFF2-40B4-BE49-F238E27FC236}">
                  <a16:creationId xmlns:a16="http://schemas.microsoft.com/office/drawing/2014/main" id="{9B6A89AF-8DC5-B1D5-E901-C6C7BBDA98B3}"/>
                </a:ext>
              </a:extLst>
            </p:cNvPr>
            <p:cNvGrpSpPr/>
            <p:nvPr/>
          </p:nvGrpSpPr>
          <p:grpSpPr>
            <a:xfrm>
              <a:off x="4851288" y="3532282"/>
              <a:ext cx="532664" cy="711087"/>
              <a:chOff x="4851288" y="3520634"/>
              <a:chExt cx="532664" cy="711087"/>
            </a:xfrm>
          </p:grpSpPr>
          <p:pic>
            <p:nvPicPr>
              <p:cNvPr id="108" name="object 107">
                <a:extLst>
                  <a:ext uri="{FF2B5EF4-FFF2-40B4-BE49-F238E27FC236}">
                    <a16:creationId xmlns:a16="http://schemas.microsoft.com/office/drawing/2014/main" id="{DC9B5F84-0A7D-4C14-C48C-280904B9FD3F}"/>
                  </a:ext>
                </a:extLst>
              </p:cNvPr>
              <p:cNvPicPr/>
              <p:nvPr/>
            </p:nvPicPr>
            <p:blipFill>
              <a:blip r:embed="rId32" cstate="print"/>
              <a:stretch>
                <a:fillRect/>
              </a:stretch>
            </p:blipFill>
            <p:spPr>
              <a:xfrm>
                <a:off x="4851288" y="3788072"/>
                <a:ext cx="237669" cy="159096"/>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26" cstate="print"/>
              <a:stretch>
                <a:fillRect/>
              </a:stretch>
            </p:blipFill>
            <p:spPr>
              <a:xfrm>
                <a:off x="5199356" y="3581821"/>
                <a:ext cx="117367" cy="116808"/>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26" cstate="print"/>
              <a:stretch>
                <a:fillRect/>
              </a:stretch>
            </p:blipFill>
            <p:spPr>
              <a:xfrm>
                <a:off x="5199356" y="3735798"/>
                <a:ext cx="117367" cy="116808"/>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25" cstate="print"/>
              <a:stretch>
                <a:fillRect/>
              </a:stretch>
            </p:blipFill>
            <p:spPr>
              <a:xfrm>
                <a:off x="5199356" y="3889777"/>
                <a:ext cx="117367" cy="116808"/>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26" cstate="print"/>
              <a:stretch>
                <a:fillRect/>
              </a:stretch>
            </p:blipFill>
            <p:spPr>
              <a:xfrm>
                <a:off x="5199356" y="4043755"/>
                <a:ext cx="117367" cy="116808"/>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14" name="object 113">
              <a:extLst>
                <a:ext uri="{FF2B5EF4-FFF2-40B4-BE49-F238E27FC236}">
                  <a16:creationId xmlns:a16="http://schemas.microsoft.com/office/drawing/2014/main" id="{E56949DF-BD7D-72E8-142A-F641CAB1F762}"/>
                </a:ext>
              </a:extLst>
            </p:cNvPr>
            <p:cNvSpPr/>
            <p:nvPr/>
          </p:nvSpPr>
          <p:spPr>
            <a:xfrm>
              <a:off x="5214872" y="4243084"/>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27" cstate="print"/>
            <a:stretch>
              <a:fillRect/>
            </a:stretch>
          </p:blipFill>
          <p:spPr>
            <a:xfrm>
              <a:off x="5282476" y="4350737"/>
              <a:ext cx="167511" cy="206700"/>
            </a:xfrm>
            <a:prstGeom prst="rect">
              <a:avLst/>
            </a:prstGeom>
          </p:spPr>
        </p:pic>
        <p:sp>
          <p:nvSpPr>
            <p:cNvPr id="159" name="object 3">
              <a:extLst>
                <a:ext uri="{FF2B5EF4-FFF2-40B4-BE49-F238E27FC236}">
                  <a16:creationId xmlns:a16="http://schemas.microsoft.com/office/drawing/2014/main" id="{E18A82C2-A91C-AA19-1E0A-2F7BF1BA7DFB}"/>
                </a:ext>
              </a:extLst>
            </p:cNvPr>
            <p:cNvSpPr txBox="1"/>
            <p:nvPr/>
          </p:nvSpPr>
          <p:spPr>
            <a:xfrm>
              <a:off x="5871013" y="4545131"/>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grpSp>
      <p:sp>
        <p:nvSpPr>
          <p:cNvPr id="135" name="TextBox 134">
            <a:extLst>
              <a:ext uri="{FF2B5EF4-FFF2-40B4-BE49-F238E27FC236}">
                <a16:creationId xmlns:a16="http://schemas.microsoft.com/office/drawing/2014/main" id="{3A5BB46C-7E23-D7A9-1E1E-5990210D71F6}"/>
              </a:ext>
            </a:extLst>
          </p:cNvPr>
          <p:cNvSpPr txBox="1"/>
          <p:nvPr/>
        </p:nvSpPr>
        <p:spPr>
          <a:xfrm>
            <a:off x="1377371" y="4793302"/>
            <a:ext cx="3283480" cy="340519"/>
          </a:xfrm>
          <a:prstGeom prst="wedgeRoundRectCallout">
            <a:avLst>
              <a:gd name="adj1" fmla="val 56847"/>
              <a:gd name="adj2" fmla="val -34845"/>
              <a:gd name="adj3" fmla="val 16667"/>
            </a:avLst>
          </a:prstGeom>
          <a:solidFill>
            <a:srgbClr val="ECEEFD"/>
          </a:solidFill>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Corbel" panose="020B0503020204020204" pitchFamily="34" charset="0"/>
              </a:rPr>
              <a:t>this input sequence could be much longer</a:t>
            </a:r>
          </a:p>
        </p:txBody>
      </p:sp>
    </p:spTree>
    <p:extLst>
      <p:ext uri="{BB962C8B-B14F-4D97-AF65-F5344CB8AC3E}">
        <p14:creationId xmlns:p14="http://schemas.microsoft.com/office/powerpoint/2010/main" val="3632787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fontScale="90000"/>
          </a:bodyPr>
          <a:lstStyle/>
          <a:p>
            <a:r>
              <a:rPr lang="en-US" dirty="0"/>
              <a:t>Training RNNs: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4BFFA-87CD-DFE7-A4BA-A3B772E78507}"/>
                  </a:ext>
                </a:extLst>
              </p:cNvPr>
              <p:cNvSpPr>
                <a:spLocks noGrp="1"/>
              </p:cNvSpPr>
              <p:nvPr>
                <p:ph idx="1"/>
              </p:nvPr>
            </p:nvSpPr>
            <p:spPr/>
            <p:txBody>
              <a:bodyPr/>
              <a:lstStyle/>
              <a:p>
                <a:r>
                  <a:rPr lang="en-US" sz="1800" dirty="0"/>
                  <a:t>RNNs can be trained using </a:t>
                </a:r>
                <a:r>
                  <a:rPr lang="en-US" sz="1800" dirty="0">
                    <a:solidFill>
                      <a:srgbClr val="C00000"/>
                    </a:solidFill>
                  </a:rPr>
                  <a:t>“backpropagation through time.”</a:t>
                </a:r>
              </a:p>
              <a:p>
                <a:r>
                  <a:rPr lang="en-US" sz="1800" dirty="0"/>
                  <a:t>Can be viewed as applying normal backprop to the unrolled network.</a:t>
                </a:r>
              </a:p>
              <a:p>
                <a:endParaRPr lang="en-US" sz="1800" dirty="0"/>
              </a:p>
              <a:p>
                <a:r>
                  <a:rPr lang="en-US" sz="1800" dirty="0"/>
                  <a:t>Model’s learnable parameters  </a:t>
                </a:r>
                <a14:m>
                  <m:oMath xmlns:m="http://schemas.openxmlformats.org/officeDocument/2006/math">
                    <m:r>
                      <m:rPr>
                        <m:sty m:val="p"/>
                      </m:rPr>
                      <a:rPr lang="en-US">
                        <a:latin typeface="Cambria Math" panose="02040503050406030204" pitchFamily="18" charset="0"/>
                        <a:ea typeface="Cambria Math" panose="02040503050406030204" pitchFamily="18" charset="0"/>
                      </a:rPr>
                      <m:t>Θ</m:t>
                    </m:r>
                  </m:oMath>
                </a14:m>
                <a:endParaRPr lang="en-US" dirty="0"/>
              </a:p>
              <a:p>
                <a:pPr marL="114300" indent="0">
                  <a:buNone/>
                </a:pPr>
                <a:endParaRPr lang="en-US" dirty="0"/>
              </a:p>
              <a:p>
                <a:pPr>
                  <a:buFont typeface="+mj-lt"/>
                  <a:buAutoNum type="arabicPeriod"/>
                </a:pPr>
                <a:r>
                  <a:rPr lang="en-US" dirty="0"/>
                  <a:t>Compute </a:t>
                </a:r>
                <a14:m>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r>
                  <a:rPr lang="en-US" dirty="0"/>
                  <a:t> for a batch of sentences</a:t>
                </a:r>
              </a:p>
              <a:p>
                <a:pPr>
                  <a:buFont typeface="+mj-lt"/>
                  <a:buAutoNum type="arabicPeriod"/>
                </a:pPr>
                <a:r>
                  <a:rPr lang="en-US" dirty="0"/>
                  <a:t>Compute gradients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m:t>
                        </m:r>
                      </m:e>
                      <m:sub>
                        <m:r>
                          <m:rPr>
                            <m:sty m:val="p"/>
                          </m:rPr>
                          <a:rPr lang="en-US" b="0" i="0" smtClean="0">
                            <a:latin typeface="Cambria Math" panose="02040503050406030204" pitchFamily="18" charset="0"/>
                            <a:ea typeface="Cambria Math" panose="02040503050406030204" pitchFamily="18" charset="0"/>
                          </a:rPr>
                          <m:t>Θ</m:t>
                        </m:r>
                      </m:sub>
                    </m:sSub>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endParaRPr lang="en-US" dirty="0"/>
              </a:p>
              <a:p>
                <a:pPr>
                  <a:buFont typeface="+mj-lt"/>
                  <a:buAutoNum type="arabicPeriod"/>
                </a:pPr>
                <a:r>
                  <a:rPr lang="en-US" dirty="0"/>
                  <a:t>Update the weights and then repeat </a:t>
                </a:r>
              </a:p>
              <a:p>
                <a:endParaRPr lang="en-US" dirty="0"/>
              </a:p>
            </p:txBody>
          </p:sp>
        </mc:Choice>
        <mc:Fallback xmlns="">
          <p:sp>
            <p:nvSpPr>
              <p:cNvPr id="3" name="Content Placeholder 2">
                <a:extLst>
                  <a:ext uri="{FF2B5EF4-FFF2-40B4-BE49-F238E27FC236}">
                    <a16:creationId xmlns:a16="http://schemas.microsoft.com/office/drawing/2014/main" id="{7AF4BFFA-87CD-DFE7-A4BA-A3B772E7850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4"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5"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6"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7"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8"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9"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10"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9"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10"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11"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2"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3"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4"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4"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4"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5"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6"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3"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7"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8"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8"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9"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8"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11"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2"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20"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4"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4"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5"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5"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3"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21"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2"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9"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8"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9"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8"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11"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2"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3"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4"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4"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4"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5"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4"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5"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5"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6"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6"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7"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10"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10"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9"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10"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11"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2"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3"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8"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5"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5"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4"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4"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9"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30"/>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05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14" name="Title 1">
            <a:extLst>
              <a:ext uri="{FF2B5EF4-FFF2-40B4-BE49-F238E27FC236}">
                <a16:creationId xmlns:a16="http://schemas.microsoft.com/office/drawing/2014/main" id="{5C6A5A32-2E40-2D4D-98C7-2C6E4ADB0BB5}"/>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39985D-081A-50A5-17A2-CADB08076423}"/>
                  </a:ext>
                </a:extLst>
              </p:cNvPr>
              <p:cNvSpPr>
                <a:spLocks noGrp="1"/>
              </p:cNvSpPr>
              <p:nvPr>
                <p:ph idx="1"/>
              </p:nvPr>
            </p:nvSpPr>
            <p:spPr/>
            <p:txBody>
              <a:bodyPr/>
              <a:lstStyle/>
              <a:p>
                <a:pPr marL="0" indent="0">
                  <a:lnSpc>
                    <a:spcPct val="100000"/>
                  </a:lnSpc>
                  <a:buNone/>
                </a:pPr>
                <a:r>
                  <a:rPr lang="en-US" dirty="0">
                    <a:latin typeface="Corbel" panose="020B0503020204020204" pitchFamily="34" charset="0"/>
                  </a:rPr>
                  <a:t>We can generate the most likely next event (e.g., word) by sampling from </a:t>
                </a:r>
                <a14:m>
                  <m:oMath xmlns:m="http://schemas.openxmlformats.org/officeDocument/2006/math">
                    <m:acc>
                      <m:accPr>
                        <m:chr m:val="̂"/>
                        <m:ctrlPr>
                          <a:rPr lang="en-US" b="1" i="1" dirty="0">
                            <a:solidFill>
                              <a:srgbClr val="C00000"/>
                            </a:solidFill>
                            <a:latin typeface="Cambria Math" panose="02040503050406030204" pitchFamily="18" charset="0"/>
                          </a:rPr>
                        </m:ctrlPr>
                      </m:accPr>
                      <m:e>
                        <m:r>
                          <a:rPr lang="en-US" b="1" i="1" dirty="0">
                            <a:solidFill>
                              <a:srgbClr val="C00000"/>
                            </a:solidFill>
                            <a:latin typeface="Cambria Math" panose="02040503050406030204" pitchFamily="18" charset="0"/>
                          </a:rPr>
                          <m:t>𝒚</m:t>
                        </m:r>
                      </m:e>
                    </m:acc>
                  </m:oMath>
                </a14:m>
                <a:endParaRPr lang="en-US" dirty="0">
                  <a:solidFill>
                    <a:srgbClr val="C00000"/>
                  </a:solidFill>
                  <a:latin typeface="Corbel" panose="020B0503020204020204" pitchFamily="34" charset="0"/>
                </a:endParaRPr>
              </a:p>
              <a:p>
                <a:pPr marL="0" indent="0">
                  <a:lnSpc>
                    <a:spcPct val="100000"/>
                  </a:lnSpc>
                  <a:buNone/>
                </a:pPr>
                <a:r>
                  <a:rPr lang="en-US" dirty="0">
                    <a:latin typeface="Corbel" panose="020B0503020204020204" pitchFamily="34" charset="0"/>
                  </a:rPr>
                  <a:t>Continue until we generate </a:t>
                </a:r>
                <a:r>
                  <a:rPr lang="en-US" dirty="0">
                    <a:solidFill>
                      <a:srgbClr val="7030A0"/>
                    </a:solidFill>
                    <a:latin typeface="Corbel" panose="020B0503020204020204" pitchFamily="34" charset="0"/>
                  </a:rPr>
                  <a:t>&lt;EOS&gt; </a:t>
                </a:r>
                <a:r>
                  <a:rPr lang="en-US" dirty="0">
                    <a:latin typeface="Corbel" panose="020B0503020204020204" pitchFamily="34" charset="0"/>
                  </a:rPr>
                  <a:t>symbol.</a:t>
                </a:r>
              </a:p>
            </p:txBody>
          </p:sp>
        </mc:Choice>
        <mc:Fallback xmlns="">
          <p:sp>
            <p:nvSpPr>
              <p:cNvPr id="2" name="Content Placeholder 1">
                <a:extLst>
                  <a:ext uri="{FF2B5EF4-FFF2-40B4-BE49-F238E27FC236}">
                    <a16:creationId xmlns:a16="http://schemas.microsoft.com/office/drawing/2014/main" id="{7C39985D-081A-50A5-17A2-CADB08076423}"/>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6" name="Slide Number Placeholder 9">
            <a:extLst>
              <a:ext uri="{FF2B5EF4-FFF2-40B4-BE49-F238E27FC236}">
                <a16:creationId xmlns:a16="http://schemas.microsoft.com/office/drawing/2014/main" id="{94160222-6E55-7345-A4C7-E498619B7C99}"/>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33</a:t>
            </a:fld>
            <a:endParaRPr lang="en-US" dirty="0"/>
          </a:p>
        </p:txBody>
      </p:sp>
    </p:spTree>
    <p:extLst>
      <p:ext uri="{BB962C8B-B14F-4D97-AF65-F5344CB8AC3E}">
        <p14:creationId xmlns:p14="http://schemas.microsoft.com/office/powerpoint/2010/main" val="3891188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4"/>
                <a:stretch>
                  <a:fillRect l="-6897"/>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2" name="Title 1">
            <a:extLst>
              <a:ext uri="{FF2B5EF4-FFF2-40B4-BE49-F238E27FC236}">
                <a16:creationId xmlns:a16="http://schemas.microsoft.com/office/drawing/2014/main" id="{3DD82834-B11A-A6F3-E6AC-CB441C022E89}"/>
              </a:ext>
            </a:extLst>
          </p:cNvPr>
          <p:cNvSpPr>
            <a:spLocks noGrp="1"/>
          </p:cNvSpPr>
          <p:nvPr>
            <p:ph type="title"/>
          </p:nvPr>
        </p:nvSpPr>
        <p:spPr/>
        <p:txBody>
          <a:bodyPr>
            <a:normAutofit fontScale="90000"/>
          </a:bodyPr>
          <a:lstStyle/>
          <a:p>
            <a:r>
              <a:rPr lang="en-US" sz="2800" dirty="0"/>
              <a:t>RNN: Generation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CC7C15-D734-2858-3A76-25971A1371F2}"/>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3" name="Content Placeholder 2">
                <a:extLst>
                  <a:ext uri="{FF2B5EF4-FFF2-40B4-BE49-F238E27FC236}">
                    <a16:creationId xmlns:a16="http://schemas.microsoft.com/office/drawing/2014/main" id="{DDCC7C15-D734-2858-3A76-25971A1371F2}"/>
                  </a:ext>
                </a:extLst>
              </p:cNvPr>
              <p:cNvSpPr>
                <a:spLocks noGrp="1" noRot="1" noChangeAspect="1" noMove="1" noResize="1" noEditPoints="1" noAdjustHandles="1" noChangeArrowheads="1" noChangeShapeType="1" noTextEdit="1"/>
              </p:cNvSpPr>
              <p:nvPr>
                <p:ph idx="1"/>
              </p:nvPr>
            </p:nvSpPr>
            <p:spPr>
              <a:blipFill>
                <a:blip r:embed="rId5"/>
                <a:stretch>
                  <a:fillRect l="-595"/>
                </a:stretch>
              </a:blipFill>
            </p:spPr>
            <p:txBody>
              <a:bodyPr/>
              <a:lstStyle/>
              <a:p>
                <a:r>
                  <a:rPr lang="en-US">
                    <a:noFill/>
                  </a:rPr>
                  <a:t> </a:t>
                </a:r>
              </a:p>
            </p:txBody>
          </p:sp>
        </mc:Fallback>
      </mc:AlternateContent>
      <p:sp>
        <p:nvSpPr>
          <p:cNvPr id="57" name="Slide Number Placeholder 9">
            <a:extLst>
              <a:ext uri="{FF2B5EF4-FFF2-40B4-BE49-F238E27FC236}">
                <a16:creationId xmlns:a16="http://schemas.microsoft.com/office/drawing/2014/main" id="{7175259B-9D7E-894A-BE26-B6843F9B4FD6}"/>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34</a:t>
            </a:fld>
            <a:endParaRPr lang="en-US" dirty="0"/>
          </a:p>
        </p:txBody>
      </p:sp>
    </p:spTree>
    <p:extLst>
      <p:ext uri="{BB962C8B-B14F-4D97-AF65-F5344CB8AC3E}">
        <p14:creationId xmlns:p14="http://schemas.microsoft.com/office/powerpoint/2010/main" val="3078972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9AFBBB2-6E49-9E4B-C718-A2C51BC20875}"/>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A9AFBBB2-6E49-9E4B-C718-A2C51BC20875}"/>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75" name="Slide Number Placeholder 9">
            <a:extLst>
              <a:ext uri="{FF2B5EF4-FFF2-40B4-BE49-F238E27FC236}">
                <a16:creationId xmlns:a16="http://schemas.microsoft.com/office/drawing/2014/main" id="{1961FC9E-5935-C04A-97B5-727D1C9434BE}"/>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35</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7"/>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8"/>
                <a:stretch>
                  <a:fillRect l="-7143"/>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03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C0F9652-E792-4ED0-1172-270D0B660674}"/>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7C0F9652-E792-4ED0-1172-270D0B660674}"/>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95" name="Slide Number Placeholder 9">
            <a:extLst>
              <a:ext uri="{FF2B5EF4-FFF2-40B4-BE49-F238E27FC236}">
                <a16:creationId xmlns:a16="http://schemas.microsoft.com/office/drawing/2014/main" id="{64CAD85A-21F8-AC4D-B2F9-8F48E4640403}"/>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36</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0"/>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1"/>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496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1CF3768-D2D0-D7BD-879F-E8BB61214A78}"/>
                  </a:ext>
                </a:extLst>
              </p:cNvPr>
              <p:cNvSpPr>
                <a:spLocks noGrp="1"/>
              </p:cNvSpPr>
              <p:nvPr>
                <p:ph idx="1"/>
              </p:nvPr>
            </p:nvSpPr>
            <p:spPr/>
            <p:txBody>
              <a:bodyPr/>
              <a:lstStyle/>
              <a:p>
                <a:pPr marL="0" indent="0">
                  <a:lnSpc>
                    <a:spcPct val="100000"/>
                  </a:lnSpc>
                  <a:buNone/>
                </a:pPr>
                <a:r>
                  <a:rPr lang="en-US" sz="1800" dirty="0">
                    <a:latin typeface="Corbel" panose="020B0503020204020204" pitchFamily="34" charset="0"/>
                  </a:rPr>
                  <a:t>We can generate the most likely next event (e.g., word) by sampling from </a:t>
                </a:r>
                <a14:m>
                  <m:oMath xmlns:m="http://schemas.openxmlformats.org/officeDocument/2006/math">
                    <m:acc>
                      <m:accPr>
                        <m:chr m:val="̂"/>
                        <m:ctrlPr>
                          <a:rPr lang="en-US" sz="1800" b="1" i="1" dirty="0">
                            <a:solidFill>
                              <a:srgbClr val="C00000"/>
                            </a:solidFill>
                            <a:latin typeface="Cambria Math" panose="02040503050406030204" pitchFamily="18" charset="0"/>
                          </a:rPr>
                        </m:ctrlPr>
                      </m:accPr>
                      <m:e>
                        <m:r>
                          <a:rPr lang="en-US" sz="1800" b="1" i="1" dirty="0">
                            <a:solidFill>
                              <a:srgbClr val="C00000"/>
                            </a:solidFill>
                            <a:latin typeface="Cambria Math" panose="02040503050406030204" pitchFamily="18" charset="0"/>
                          </a:rPr>
                          <m:t>𝒚</m:t>
                        </m:r>
                      </m:e>
                    </m:acc>
                  </m:oMath>
                </a14:m>
                <a:endParaRPr lang="en-US" sz="1800" dirty="0">
                  <a:solidFill>
                    <a:srgbClr val="C00000"/>
                  </a:solidFill>
                  <a:latin typeface="Corbel" panose="020B0503020204020204" pitchFamily="34" charset="0"/>
                </a:endParaRPr>
              </a:p>
              <a:p>
                <a:pPr marL="0" indent="0">
                  <a:lnSpc>
                    <a:spcPct val="100000"/>
                  </a:lnSpc>
                  <a:buNone/>
                </a:pPr>
                <a:r>
                  <a:rPr lang="en-US" sz="1800" dirty="0">
                    <a:latin typeface="Corbel" panose="020B0503020204020204" pitchFamily="34" charset="0"/>
                  </a:rPr>
                  <a:t>Continue until we generate </a:t>
                </a:r>
                <a:r>
                  <a:rPr lang="en-US" sz="1800" dirty="0">
                    <a:solidFill>
                      <a:srgbClr val="7030A0"/>
                    </a:solidFill>
                    <a:latin typeface="Corbel" panose="020B0503020204020204" pitchFamily="34" charset="0"/>
                  </a:rPr>
                  <a:t>&lt;EOS&gt; </a:t>
                </a:r>
                <a:r>
                  <a:rPr lang="en-US" sz="1800" dirty="0">
                    <a:latin typeface="Corbel" panose="020B0503020204020204" pitchFamily="34" charset="0"/>
                  </a:rPr>
                  <a:t>symbol.</a:t>
                </a:r>
              </a:p>
              <a:p>
                <a:endParaRPr lang="en-US" dirty="0"/>
              </a:p>
            </p:txBody>
          </p:sp>
        </mc:Choice>
        <mc:Fallback xmlns="">
          <p:sp>
            <p:nvSpPr>
              <p:cNvPr id="2" name="Content Placeholder 1">
                <a:extLst>
                  <a:ext uri="{FF2B5EF4-FFF2-40B4-BE49-F238E27FC236}">
                    <a16:creationId xmlns:a16="http://schemas.microsoft.com/office/drawing/2014/main" id="{81CF3768-D2D0-D7BD-879F-E8BB61214A78}"/>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en-US">
                    <a:noFill/>
                  </a:rPr>
                  <a:t> </a:t>
                </a:r>
              </a:p>
            </p:txBody>
          </p:sp>
        </mc:Fallback>
      </mc:AlternateContent>
      <p:sp>
        <p:nvSpPr>
          <p:cNvPr id="121" name="Slide Number Placeholder 9">
            <a:extLst>
              <a:ext uri="{FF2B5EF4-FFF2-40B4-BE49-F238E27FC236}">
                <a16:creationId xmlns:a16="http://schemas.microsoft.com/office/drawing/2014/main" id="{2B37F5A5-A419-F544-BBD5-C1F3D3765E96}"/>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37</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3"/>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4"/>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5"/>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322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p:sp>
        <p:nvSpPr>
          <p:cNvPr id="2" name="Content Placeholder 1">
            <a:extLst>
              <a:ext uri="{FF2B5EF4-FFF2-40B4-BE49-F238E27FC236}">
                <a16:creationId xmlns:a16="http://schemas.microsoft.com/office/drawing/2014/main" id="{B3B82F49-3419-AD7B-FFBB-E0D59B556FFB}"/>
              </a:ext>
            </a:extLst>
          </p:cNvPr>
          <p:cNvSpPr>
            <a:spLocks noGrp="1"/>
          </p:cNvSpPr>
          <p:nvPr>
            <p:ph idx="1"/>
          </p:nvPr>
        </p:nvSpPr>
        <p:spPr/>
        <p:txBody>
          <a:bodyPr/>
          <a:lstStyle/>
          <a:p>
            <a:r>
              <a:rPr lang="en-US" sz="1800" dirty="0">
                <a:latin typeface="Corbel" panose="020B0503020204020204" pitchFamily="34" charset="0"/>
              </a:rPr>
              <a:t>NOTE: we are transmitting contextual information over time. </a:t>
            </a:r>
            <a:endParaRPr lang="en-US" dirty="0"/>
          </a:p>
        </p:txBody>
      </p: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38</a:t>
            </a:fld>
            <a:endParaRPr lang="en-US" dirty="0"/>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1867324" y="1332710"/>
            <a:ext cx="5675810"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1800" dirty="0">
              <a:solidFill>
                <a:schemeClr val="accent5">
                  <a:lumMod val="75000"/>
                </a:schemeClr>
              </a:solidFill>
              <a:latin typeface="Corbel" panose="020B0503020204020204" pitchFamily="34" charset="0"/>
            </a:endParaRP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9"/>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0"/>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1"/>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2"/>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97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fontScale="90000"/>
          </a:bodyPr>
          <a:lstStyle/>
          <a:p>
            <a:r>
              <a:rPr lang="en-US" dirty="0"/>
              <a:t>RNN: Generation</a:t>
            </a:r>
          </a:p>
        </p:txBody>
      </p:sp>
      <p:sp>
        <p:nvSpPr>
          <p:cNvPr id="5" name="Content Placeholder 4">
            <a:extLst>
              <a:ext uri="{FF2B5EF4-FFF2-40B4-BE49-F238E27FC236}">
                <a16:creationId xmlns:a16="http://schemas.microsoft.com/office/drawing/2014/main" id="{BF15FD65-B1FF-12C6-4609-9F68B881EFDF}"/>
              </a:ext>
            </a:extLst>
          </p:cNvPr>
          <p:cNvSpPr>
            <a:spLocks noGrp="1"/>
          </p:cNvSpPr>
          <p:nvPr>
            <p:ph idx="1"/>
          </p:nvPr>
        </p:nvSpPr>
        <p:spPr/>
        <p:txBody>
          <a:bodyPr/>
          <a:lstStyle/>
          <a:p>
            <a:r>
              <a:rPr lang="en-US" sz="1800" dirty="0">
                <a:latin typeface="Corbel" panose="020B0503020204020204" pitchFamily="34" charset="0"/>
              </a:rPr>
              <a:t>When trained on Harry Potter text, it generates:</a:t>
            </a:r>
          </a:p>
          <a:p>
            <a:endParaRPr lang="en-US" dirty="0"/>
          </a:p>
        </p:txBody>
      </p:sp>
      <p:sp>
        <p:nvSpPr>
          <p:cNvPr id="7" name="Slide Number Placeholder 9">
            <a:extLst>
              <a:ext uri="{FF2B5EF4-FFF2-40B4-BE49-F238E27FC236}">
                <a16:creationId xmlns:a16="http://schemas.microsoft.com/office/drawing/2014/main" id="{9DA31094-C759-AA40-98F2-BAA9487DAA30}"/>
              </a:ext>
            </a:extLst>
          </p:cNvPr>
          <p:cNvSpPr>
            <a:spLocks noGrp="1"/>
          </p:cNvSpPr>
          <p:nvPr>
            <p:ph type="sldNum" sz="quarter" idx="12"/>
          </p:nvPr>
        </p:nvSpPr>
        <p:spPr>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39</a:t>
            </a:fld>
            <a:endParaRPr lang="en-US" dirty="0"/>
          </a:p>
        </p:txBody>
      </p:sp>
      <p:pic>
        <p:nvPicPr>
          <p:cNvPr id="2" name="Picture 1">
            <a:extLst>
              <a:ext uri="{FF2B5EF4-FFF2-40B4-BE49-F238E27FC236}">
                <a16:creationId xmlns:a16="http://schemas.microsoft.com/office/drawing/2014/main" id="{628FB09C-2447-AC44-87E3-D0069ED33516}"/>
              </a:ext>
            </a:extLst>
          </p:cNvPr>
          <p:cNvPicPr>
            <a:picLocks noChangeAspect="1"/>
          </p:cNvPicPr>
          <p:nvPr/>
        </p:nvPicPr>
        <p:blipFill>
          <a:blip r:embed="rId2"/>
          <a:stretch>
            <a:fillRect/>
          </a:stretch>
        </p:blipFill>
        <p:spPr>
          <a:xfrm>
            <a:off x="737863" y="2022056"/>
            <a:ext cx="7629525" cy="2466975"/>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FC412D9-E51F-F049-9058-300AD519F094}"/>
              </a:ext>
            </a:extLst>
          </p:cNvPr>
          <p:cNvPicPr>
            <a:picLocks noChangeAspect="1"/>
          </p:cNvPicPr>
          <p:nvPr/>
        </p:nvPicPr>
        <p:blipFill>
          <a:blip r:embed="rId3"/>
          <a:stretch>
            <a:fillRect/>
          </a:stretch>
        </p:blipFill>
        <p:spPr>
          <a:xfrm>
            <a:off x="6538588" y="207197"/>
            <a:ext cx="1828800" cy="1543050"/>
          </a:xfrm>
          <a:prstGeom prst="rect">
            <a:avLst/>
          </a:prstGeom>
        </p:spPr>
      </p:pic>
      <p:sp>
        <p:nvSpPr>
          <p:cNvPr id="4" name="Rectangle 3">
            <a:extLst>
              <a:ext uri="{FF2B5EF4-FFF2-40B4-BE49-F238E27FC236}">
                <a16:creationId xmlns:a16="http://schemas.microsoft.com/office/drawing/2014/main" id="{B694424B-7E00-7146-ABB1-AF05446591C0}"/>
              </a:ext>
            </a:extLst>
          </p:cNvPr>
          <p:cNvSpPr/>
          <p:nvPr/>
        </p:nvSpPr>
        <p:spPr>
          <a:xfrm>
            <a:off x="333375" y="4653827"/>
            <a:ext cx="7677150" cy="253916"/>
          </a:xfrm>
          <a:prstGeom prst="rect">
            <a:avLst/>
          </a:prstGeom>
        </p:spPr>
        <p:txBody>
          <a:bodyPr wrap="square">
            <a:spAutoFit/>
          </a:bodyPr>
          <a:lstStyle/>
          <a:p>
            <a:r>
              <a:rPr lang="en-US" sz="1050" dirty="0"/>
              <a:t>Source: </a:t>
            </a:r>
            <a:r>
              <a:rPr lang="en-US" sz="1050" dirty="0">
                <a:hlinkClick r:id="rId4"/>
              </a:rPr>
              <a:t>https://medium.com/deep-writing/harry-potter-written-by-artificial-intelligence-8a9431803da6</a:t>
            </a:r>
            <a:endParaRPr lang="en-US" sz="1050" dirty="0"/>
          </a:p>
        </p:txBody>
      </p:sp>
    </p:spTree>
    <p:extLst>
      <p:ext uri="{BB962C8B-B14F-4D97-AF65-F5344CB8AC3E}">
        <p14:creationId xmlns:p14="http://schemas.microsoft.com/office/powerpoint/2010/main" val="251467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E5AE-1C3E-2796-63F2-9096359501A8}"/>
              </a:ext>
            </a:extLst>
          </p:cNvPr>
          <p:cNvSpPr>
            <a:spLocks noGrp="1"/>
          </p:cNvSpPr>
          <p:nvPr>
            <p:ph type="title"/>
          </p:nvPr>
        </p:nvSpPr>
        <p:spPr>
          <a:xfrm>
            <a:off x="311700" y="1928246"/>
            <a:ext cx="8520600" cy="1963500"/>
          </a:xfrm>
        </p:spPr>
        <p:txBody>
          <a:bodyPr>
            <a:noAutofit/>
          </a:bodyPr>
          <a:lstStyle/>
          <a:p>
            <a:r>
              <a:rPr lang="en-US" sz="4400" dirty="0"/>
              <a:t>Aside: </a:t>
            </a:r>
            <a:br>
              <a:rPr lang="en-US" sz="4400" dirty="0"/>
            </a:br>
            <a:r>
              <a:rPr lang="en-US" sz="8800" dirty="0"/>
              <a:t>Sampling </a:t>
            </a:r>
            <a:br>
              <a:rPr lang="en-US" sz="8800" dirty="0"/>
            </a:br>
            <a:r>
              <a:rPr lang="en-US" sz="8800" dirty="0"/>
              <a:t>From LMs</a:t>
            </a:r>
          </a:p>
        </p:txBody>
      </p:sp>
    </p:spTree>
    <p:extLst>
      <p:ext uri="{BB962C8B-B14F-4D97-AF65-F5344CB8AC3E}">
        <p14:creationId xmlns:p14="http://schemas.microsoft.com/office/powerpoint/2010/main" val="3508587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normAutofit fontScale="90000"/>
          </a:bodyPr>
          <a:lstStyle/>
          <a:p>
            <a:r>
              <a:rPr lang="en-US" dirty="0"/>
              <a:t>RNNs: Generation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idx="1"/>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Obama speeches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4" name="object 5">
            <a:hlinkClick r:id="rId3"/>
            <a:extLst>
              <a:ext uri="{FF2B5EF4-FFF2-40B4-BE49-F238E27FC236}">
                <a16:creationId xmlns:a16="http://schemas.microsoft.com/office/drawing/2014/main" id="{AF4EF17E-671C-E8AD-2C71-B6C0D2356491}"/>
              </a:ext>
            </a:extLst>
          </p:cNvPr>
          <p:cNvSpPr txBox="1"/>
          <p:nvPr/>
        </p:nvSpPr>
        <p:spPr>
          <a:xfrm>
            <a:off x="282631" y="4767263"/>
            <a:ext cx="8715057"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nsolas" panose="020B0609020204030204" pitchFamily="49" charset="0"/>
                <a:cs typeface="Consolas" panose="020B0609020204030204" pitchFamily="49" charset="0"/>
                <a:hlinkClick r:id="rId3"/>
              </a:rPr>
              <a:t>https://medium.com/@samim/obama-rnn-machine-generated-political-speeches-c8abd18a2ea0</a:t>
            </a:r>
            <a:endParaRPr lang="en-US" dirty="0">
              <a:latin typeface="Consolas" panose="020B0609020204030204" pitchFamily="49" charset="0"/>
              <a:cs typeface="Consolas" panose="020B0609020204030204" pitchFamily="49" charset="0"/>
            </a:endParaRPr>
          </a:p>
        </p:txBody>
      </p:sp>
      <p:pic>
        <p:nvPicPr>
          <p:cNvPr id="6" name="object 8">
            <a:extLst>
              <a:ext uri="{FF2B5EF4-FFF2-40B4-BE49-F238E27FC236}">
                <a16:creationId xmlns:a16="http://schemas.microsoft.com/office/drawing/2014/main" id="{5E2450A7-F454-E3C8-1221-C3EE7F86815A}"/>
              </a:ext>
            </a:extLst>
          </p:cNvPr>
          <p:cNvPicPr/>
          <p:nvPr/>
        </p:nvPicPr>
        <p:blipFill>
          <a:blip r:embed="rId4" cstate="print"/>
          <a:stretch>
            <a:fillRect/>
          </a:stretch>
        </p:blipFill>
        <p:spPr>
          <a:xfrm>
            <a:off x="5784270" y="339283"/>
            <a:ext cx="3016194" cy="1340305"/>
          </a:xfrm>
          <a:prstGeom prst="rect">
            <a:avLst/>
          </a:prstGeom>
        </p:spPr>
      </p:pic>
      <p:sp>
        <p:nvSpPr>
          <p:cNvPr id="8" name="TextBox 7">
            <a:extLst>
              <a:ext uri="{FF2B5EF4-FFF2-40B4-BE49-F238E27FC236}">
                <a16:creationId xmlns:a16="http://schemas.microsoft.com/office/drawing/2014/main" id="{B05AF2D4-03C1-697C-C1CC-87226D4B5936}"/>
              </a:ext>
            </a:extLst>
          </p:cNvPr>
          <p:cNvSpPr txBox="1"/>
          <p:nvPr/>
        </p:nvSpPr>
        <p:spPr>
          <a:xfrm>
            <a:off x="612648" y="2175162"/>
            <a:ext cx="7936992" cy="1477328"/>
          </a:xfrm>
          <a:prstGeom prst="rect">
            <a:avLst/>
          </a:prstGeom>
          <a:solidFill>
            <a:schemeClr val="bg1">
              <a:lumMod val="85000"/>
            </a:schemeClr>
          </a:solidFill>
        </p:spPr>
        <p:txBody>
          <a:bodyPr wrap="square">
            <a:spAutoFit/>
          </a:bodyPr>
          <a:lstStyle/>
          <a:p>
            <a:r>
              <a:rPr lang="en-US" sz="1800" dirty="0">
                <a:solidFill>
                  <a:srgbClr val="292929"/>
                </a:solidFill>
                <a:effectLst/>
                <a:latin typeface="Consolas" panose="020B0609020204030204" pitchFamily="49" charset="0"/>
                <a:cs typeface="Consolas" panose="020B0609020204030204" pitchFamily="49" charset="0"/>
              </a:rPr>
              <a:t>The United States will step up to the cost of a new challenges of the American people that will share the fact that we created the problem. They were attacked and so that they have to say that all the task of the final days of war that I will not be able to get this done.</a:t>
            </a:r>
            <a:endParaRPr lang="en-US" sz="1800" dirty="0">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17BCE07D-3C93-2864-E7D9-EE1C55949E53}"/>
              </a:ext>
            </a:extLst>
          </p:cNvPr>
          <p:cNvSpPr>
            <a:spLocks noGrp="1"/>
          </p:cNvSpPr>
          <p:nvPr>
            <p:ph type="sldNum" sz="quarter" idx="12"/>
          </p:nvPr>
        </p:nvSpPr>
        <p:spPr/>
        <p:txBody>
          <a:bodyPr/>
          <a:lstStyle/>
          <a:p>
            <a:fld id="{494B4E53-BCCB-BE4E-A28A-722B6992CCD5}" type="slidenum">
              <a:rPr lang="en-US" smtClean="0"/>
              <a:pPr/>
              <a:t>40</a:t>
            </a:fld>
            <a:endParaRPr lang="en-US" dirty="0"/>
          </a:p>
        </p:txBody>
      </p:sp>
    </p:spTree>
    <p:extLst>
      <p:ext uri="{BB962C8B-B14F-4D97-AF65-F5344CB8AC3E}">
        <p14:creationId xmlns:p14="http://schemas.microsoft.com/office/powerpoint/2010/main" val="2994308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normAutofit fontScale="90000"/>
          </a:bodyPr>
          <a:lstStyle/>
          <a:p>
            <a:r>
              <a:rPr lang="en-US" dirty="0"/>
              <a:t>RNNs in Practice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idx="1"/>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food recipes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4" name="object 5">
            <a:extLst>
              <a:ext uri="{FF2B5EF4-FFF2-40B4-BE49-F238E27FC236}">
                <a16:creationId xmlns:a16="http://schemas.microsoft.com/office/drawing/2014/main" id="{AF4EF17E-671C-E8AD-2C71-B6C0D2356491}"/>
              </a:ext>
            </a:extLst>
          </p:cNvPr>
          <p:cNvSpPr txBox="1"/>
          <p:nvPr/>
        </p:nvSpPr>
        <p:spPr>
          <a:xfrm>
            <a:off x="282633" y="4767263"/>
            <a:ext cx="5471032"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rbel" panose="020B0503020204020204" pitchFamily="34" charset="0"/>
                <a:cs typeface="Calibri"/>
              </a:rPr>
              <a:t>https://</a:t>
            </a:r>
            <a:r>
              <a:rPr lang="en-US" u="sng" spc="-5" dirty="0" err="1">
                <a:solidFill>
                  <a:srgbClr val="4198B5"/>
                </a:solidFill>
                <a:uFill>
                  <a:solidFill>
                    <a:srgbClr val="4198B5"/>
                  </a:solidFill>
                </a:uFill>
                <a:latin typeface="Corbel" panose="020B0503020204020204" pitchFamily="34" charset="0"/>
                <a:cs typeface="Calibri"/>
              </a:rPr>
              <a:t>gist.github.com</a:t>
            </a:r>
            <a:r>
              <a:rPr lang="en-US" u="sng" spc="-5" dirty="0">
                <a:solidFill>
                  <a:srgbClr val="4198B5"/>
                </a:solidFill>
                <a:uFill>
                  <a:solidFill>
                    <a:srgbClr val="4198B5"/>
                  </a:solidFill>
                </a:uFill>
                <a:latin typeface="Corbel" panose="020B0503020204020204" pitchFamily="34" charset="0"/>
                <a:cs typeface="Calibri"/>
              </a:rPr>
              <a:t>/</a:t>
            </a:r>
            <a:r>
              <a:rPr lang="en-US" u="sng" spc="-5" dirty="0" err="1">
                <a:solidFill>
                  <a:srgbClr val="4198B5"/>
                </a:solidFill>
                <a:uFill>
                  <a:solidFill>
                    <a:srgbClr val="4198B5"/>
                  </a:solidFill>
                </a:uFill>
                <a:latin typeface="Corbel" panose="020B0503020204020204" pitchFamily="34" charset="0"/>
                <a:cs typeface="Calibri"/>
              </a:rPr>
              <a:t>nylki</a:t>
            </a:r>
            <a:r>
              <a:rPr lang="en-US" u="sng" spc="-5" dirty="0">
                <a:solidFill>
                  <a:srgbClr val="4198B5"/>
                </a:solidFill>
                <a:uFill>
                  <a:solidFill>
                    <a:srgbClr val="4198B5"/>
                  </a:solidFill>
                </a:uFill>
                <a:latin typeface="Corbel" panose="020B0503020204020204" pitchFamily="34" charset="0"/>
                <a:cs typeface="Calibri"/>
              </a:rPr>
              <a:t>/1efbaa36635956d35bcc</a:t>
            </a:r>
            <a:endParaRPr lang="en-US" dirty="0">
              <a:latin typeface="Corbel" panose="020B0503020204020204" pitchFamily="34" charset="0"/>
              <a:cs typeface="Calibri"/>
            </a:endParaRPr>
          </a:p>
        </p:txBody>
      </p:sp>
      <p:sp>
        <p:nvSpPr>
          <p:cNvPr id="8" name="TextBox 7">
            <a:extLst>
              <a:ext uri="{FF2B5EF4-FFF2-40B4-BE49-F238E27FC236}">
                <a16:creationId xmlns:a16="http://schemas.microsoft.com/office/drawing/2014/main" id="{B05AF2D4-03C1-697C-C1CC-87226D4B5936}"/>
              </a:ext>
            </a:extLst>
          </p:cNvPr>
          <p:cNvSpPr txBox="1"/>
          <p:nvPr/>
        </p:nvSpPr>
        <p:spPr>
          <a:xfrm>
            <a:off x="384048" y="1742072"/>
            <a:ext cx="8568283" cy="2677656"/>
          </a:xfrm>
          <a:prstGeom prst="rect">
            <a:avLst/>
          </a:prstGeom>
          <a:solidFill>
            <a:schemeClr val="bg1">
              <a:lumMod val="85000"/>
            </a:schemeClr>
          </a:solidFill>
        </p:spPr>
        <p:txBody>
          <a:bodyPr wrap="square">
            <a:spAutoFit/>
          </a:bodyPr>
          <a:lstStyle/>
          <a:p>
            <a:r>
              <a:rPr lang="en-US" dirty="0">
                <a:solidFill>
                  <a:srgbClr val="292929"/>
                </a:solidFill>
                <a:latin typeface="Consolas" panose="020B0609020204030204" pitchFamily="49" charset="0"/>
                <a:cs typeface="Consolas" panose="020B0609020204030204" pitchFamily="49" charset="0"/>
              </a:rPr>
              <a:t>Title: CHOCOLATE RANCH BARBECUE</a:t>
            </a:r>
          </a:p>
          <a:p>
            <a:r>
              <a:rPr lang="en-US" dirty="0">
                <a:solidFill>
                  <a:srgbClr val="292929"/>
                </a:solidFill>
                <a:latin typeface="Consolas" panose="020B0609020204030204" pitchFamily="49" charset="0"/>
                <a:cs typeface="Consolas" panose="020B0609020204030204" pitchFamily="49" charset="0"/>
              </a:rPr>
              <a:t>Categories: Game, Casseroles, Cookies, Cookies</a:t>
            </a:r>
          </a:p>
          <a:p>
            <a:r>
              <a:rPr lang="en-US" dirty="0">
                <a:solidFill>
                  <a:srgbClr val="292929"/>
                </a:solidFill>
                <a:latin typeface="Consolas" panose="020B0609020204030204" pitchFamily="49" charset="0"/>
                <a:cs typeface="Consolas" panose="020B0609020204030204" pitchFamily="49" charset="0"/>
              </a:rPr>
              <a:t>      Yield: 6 Servings</a:t>
            </a:r>
          </a:p>
          <a:p>
            <a:endParaRPr lang="en-US" dirty="0">
              <a:solidFill>
                <a:srgbClr val="292929"/>
              </a:solidFill>
              <a:latin typeface="Consolas" panose="020B0609020204030204" pitchFamily="49" charset="0"/>
              <a:cs typeface="Consolas" panose="020B0609020204030204" pitchFamily="49" charset="0"/>
            </a:endParaRPr>
          </a:p>
          <a:p>
            <a:r>
              <a:rPr lang="en-US" dirty="0">
                <a:solidFill>
                  <a:srgbClr val="292929"/>
                </a:solidFill>
                <a:latin typeface="Consolas" panose="020B0609020204030204" pitchFamily="49" charset="0"/>
                <a:cs typeface="Consolas" panose="020B0609020204030204" pitchFamily="49" charset="0"/>
              </a:rPr>
              <a:t>      2 tb Parmesan cheese -- chopped</a:t>
            </a:r>
          </a:p>
          <a:p>
            <a:r>
              <a:rPr lang="en-US" dirty="0">
                <a:solidFill>
                  <a:srgbClr val="292929"/>
                </a:solidFill>
                <a:latin typeface="Consolas" panose="020B0609020204030204" pitchFamily="49" charset="0"/>
                <a:cs typeface="Consolas" panose="020B0609020204030204" pitchFamily="49" charset="0"/>
              </a:rPr>
              <a:t>      1 c  Coconut milk</a:t>
            </a:r>
          </a:p>
          <a:p>
            <a:r>
              <a:rPr lang="en-US" dirty="0">
                <a:solidFill>
                  <a:srgbClr val="292929"/>
                </a:solidFill>
                <a:latin typeface="Consolas" panose="020B0609020204030204" pitchFamily="49" charset="0"/>
                <a:cs typeface="Consolas" panose="020B0609020204030204" pitchFamily="49" charset="0"/>
              </a:rPr>
              <a:t>      3    Eggs, beaten</a:t>
            </a:r>
          </a:p>
          <a:p>
            <a:r>
              <a:rPr lang="en-US" dirty="0">
                <a:solidFill>
                  <a:srgbClr val="292929"/>
                </a:solidFill>
                <a:latin typeface="Consolas" panose="020B0609020204030204" pitchFamily="49" charset="0"/>
                <a:cs typeface="Consolas" panose="020B0609020204030204" pitchFamily="49" charset="0"/>
              </a:rPr>
              <a:t> </a:t>
            </a:r>
          </a:p>
          <a:p>
            <a:r>
              <a:rPr lang="en-US" dirty="0">
                <a:solidFill>
                  <a:srgbClr val="292929"/>
                </a:solidFill>
                <a:latin typeface="Consolas" panose="020B0609020204030204" pitchFamily="49" charset="0"/>
                <a:cs typeface="Consolas" panose="020B0609020204030204" pitchFamily="49" charset="0"/>
              </a:rPr>
              <a:t>Place each pasta over layers of lumps. Shape mixture into the moderate oven and simmer until firm. Serve hot in bodied fresh, mustard, orange and cheese. Combine the cheese and salt together the dough in a large skillet; add the ingredients and stir in the chocolate and pepper.</a:t>
            </a:r>
            <a:endParaRPr lang="en-US" dirty="0">
              <a:latin typeface="Consolas" panose="020B0609020204030204" pitchFamily="49" charset="0"/>
              <a:cs typeface="Consolas" panose="020B0609020204030204" pitchFamily="49" charset="0"/>
            </a:endParaRPr>
          </a:p>
        </p:txBody>
      </p:sp>
      <p:pic>
        <p:nvPicPr>
          <p:cNvPr id="5" name="object 7">
            <a:extLst>
              <a:ext uri="{FF2B5EF4-FFF2-40B4-BE49-F238E27FC236}">
                <a16:creationId xmlns:a16="http://schemas.microsoft.com/office/drawing/2014/main" id="{1330FDFF-70D7-946C-266E-C3C4B5B0C87F}"/>
              </a:ext>
            </a:extLst>
          </p:cNvPr>
          <p:cNvPicPr/>
          <p:nvPr/>
        </p:nvPicPr>
        <p:blipFill>
          <a:blip r:embed="rId2" cstate="print"/>
          <a:stretch>
            <a:fillRect/>
          </a:stretch>
        </p:blipFill>
        <p:spPr>
          <a:xfrm>
            <a:off x="6206934" y="210085"/>
            <a:ext cx="2745397" cy="1319390"/>
          </a:xfrm>
          <a:prstGeom prst="rect">
            <a:avLst/>
          </a:prstGeom>
        </p:spPr>
      </p:pic>
      <p:sp>
        <p:nvSpPr>
          <p:cNvPr id="6" name="Slide Number Placeholder 5">
            <a:extLst>
              <a:ext uri="{FF2B5EF4-FFF2-40B4-BE49-F238E27FC236}">
                <a16:creationId xmlns:a16="http://schemas.microsoft.com/office/drawing/2014/main" id="{AA5A8D1D-7041-6CC1-9D27-D69F6C062CAF}"/>
              </a:ext>
            </a:extLst>
          </p:cNvPr>
          <p:cNvSpPr>
            <a:spLocks noGrp="1"/>
          </p:cNvSpPr>
          <p:nvPr>
            <p:ph type="sldNum" sz="quarter" idx="12"/>
          </p:nvPr>
        </p:nvSpPr>
        <p:spPr/>
        <p:txBody>
          <a:bodyPr/>
          <a:lstStyle/>
          <a:p>
            <a:fld id="{494B4E53-BCCB-BE4E-A28A-722B6992CCD5}" type="slidenum">
              <a:rPr lang="en-US" smtClean="0"/>
              <a:pPr/>
              <a:t>41</a:t>
            </a:fld>
            <a:endParaRPr lang="en-US" dirty="0"/>
          </a:p>
        </p:txBody>
      </p:sp>
    </p:spTree>
    <p:extLst>
      <p:ext uri="{BB962C8B-B14F-4D97-AF65-F5344CB8AC3E}">
        <p14:creationId xmlns:p14="http://schemas.microsoft.com/office/powerpoint/2010/main" val="3916839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8724-A1D2-CBD5-7A8B-74456F4174D5}"/>
              </a:ext>
            </a:extLst>
          </p:cNvPr>
          <p:cNvSpPr>
            <a:spLocks noGrp="1"/>
          </p:cNvSpPr>
          <p:nvPr>
            <p:ph type="title"/>
          </p:nvPr>
        </p:nvSpPr>
        <p:spPr/>
        <p:txBody>
          <a:bodyPr>
            <a:normAutofit fontScale="90000"/>
          </a:bodyPr>
          <a:lstStyle/>
          <a:p>
            <a:r>
              <a:rPr lang="en-US" dirty="0"/>
              <a:t>Evaluation LMs with Perplexity (2016)</a:t>
            </a:r>
          </a:p>
        </p:txBody>
      </p:sp>
      <p:pic>
        <p:nvPicPr>
          <p:cNvPr id="5" name="object 4">
            <a:extLst>
              <a:ext uri="{FF2B5EF4-FFF2-40B4-BE49-F238E27FC236}">
                <a16:creationId xmlns:a16="http://schemas.microsoft.com/office/drawing/2014/main" id="{62B0DEE2-9396-64EA-B40C-5910C5E98008}"/>
              </a:ext>
            </a:extLst>
          </p:cNvPr>
          <p:cNvPicPr/>
          <p:nvPr/>
        </p:nvPicPr>
        <p:blipFill>
          <a:blip r:embed="rId2" cstate="print"/>
          <a:stretch>
            <a:fillRect/>
          </a:stretch>
        </p:blipFill>
        <p:spPr>
          <a:xfrm>
            <a:off x="2113762" y="1436278"/>
            <a:ext cx="5745153" cy="2169712"/>
          </a:xfrm>
          <a:prstGeom prst="rect">
            <a:avLst/>
          </a:prstGeom>
        </p:spPr>
      </p:pic>
      <p:sp>
        <p:nvSpPr>
          <p:cNvPr id="7" name="object 7">
            <a:extLst>
              <a:ext uri="{FF2B5EF4-FFF2-40B4-BE49-F238E27FC236}">
                <a16:creationId xmlns:a16="http://schemas.microsoft.com/office/drawing/2014/main" id="{4D44F665-325F-182F-DE0A-68F717877935}"/>
              </a:ext>
            </a:extLst>
          </p:cNvPr>
          <p:cNvSpPr txBox="1"/>
          <p:nvPr/>
        </p:nvSpPr>
        <p:spPr>
          <a:xfrm>
            <a:off x="598841" y="1668847"/>
            <a:ext cx="1361123" cy="240450"/>
          </a:xfrm>
          <a:prstGeom prst="rect">
            <a:avLst/>
          </a:prstGeom>
        </p:spPr>
        <p:txBody>
          <a:bodyPr vert="horz" wrap="square" lIns="0" tIns="9525" rIns="0" bIns="0" rtlCol="0">
            <a:spAutoFit/>
          </a:bodyPr>
          <a:lstStyle/>
          <a:p>
            <a:pPr marL="9525" algn="ctr">
              <a:spcBef>
                <a:spcPts val="75"/>
              </a:spcBef>
            </a:pPr>
            <a:r>
              <a:rPr sz="1500" spc="-8" dirty="0">
                <a:solidFill>
                  <a:srgbClr val="C00000"/>
                </a:solidFill>
                <a:latin typeface="Corbel" panose="020B0503020204020204" pitchFamily="34" charset="0"/>
                <a:cs typeface="Calibri"/>
              </a:rPr>
              <a:t>n-gram</a:t>
            </a:r>
            <a:r>
              <a:rPr sz="1500" spc="-26" dirty="0">
                <a:solidFill>
                  <a:srgbClr val="C00000"/>
                </a:solidFill>
                <a:latin typeface="Corbel" panose="020B0503020204020204" pitchFamily="34" charset="0"/>
                <a:cs typeface="Calibri"/>
              </a:rPr>
              <a:t> </a:t>
            </a:r>
            <a:r>
              <a:rPr sz="1500" spc="-4" dirty="0">
                <a:solidFill>
                  <a:srgbClr val="C00000"/>
                </a:solidFill>
                <a:latin typeface="Corbel" panose="020B0503020204020204" pitchFamily="34" charset="0"/>
                <a:cs typeface="Calibri"/>
              </a:rPr>
              <a:t>model</a:t>
            </a:r>
            <a:r>
              <a:rPr lang="en-US" sz="1500" spc="-4" dirty="0">
                <a:solidFill>
                  <a:srgbClr val="C00000"/>
                </a:solidFill>
                <a:latin typeface="Corbel" panose="020B0503020204020204" pitchFamily="34" charset="0"/>
                <a:cs typeface="Calibri"/>
              </a:rPr>
              <a:t> →</a:t>
            </a:r>
            <a:endParaRPr sz="1500" dirty="0">
              <a:solidFill>
                <a:srgbClr val="C00000"/>
              </a:solidFill>
              <a:latin typeface="Corbel" panose="020B0503020204020204" pitchFamily="34" charset="0"/>
              <a:cs typeface="Calibri"/>
            </a:endParaRPr>
          </a:p>
        </p:txBody>
      </p:sp>
      <p:sp>
        <p:nvSpPr>
          <p:cNvPr id="10" name="object 9">
            <a:extLst>
              <a:ext uri="{FF2B5EF4-FFF2-40B4-BE49-F238E27FC236}">
                <a16:creationId xmlns:a16="http://schemas.microsoft.com/office/drawing/2014/main" id="{61C85433-5C55-8A6A-D711-22D6DF05D825}"/>
              </a:ext>
            </a:extLst>
          </p:cNvPr>
          <p:cNvSpPr txBox="1"/>
          <p:nvPr/>
        </p:nvSpPr>
        <p:spPr>
          <a:xfrm>
            <a:off x="1111310" y="4492300"/>
            <a:ext cx="7312850" cy="442493"/>
          </a:xfrm>
          <a:prstGeom prst="rect">
            <a:avLst/>
          </a:prstGeom>
        </p:spPr>
        <p:txBody>
          <a:bodyPr vert="horz" wrap="square" lIns="0" tIns="9525" rIns="0" bIns="0" rtlCol="0">
            <a:spAutoFit/>
          </a:bodyPr>
          <a:lstStyle/>
          <a:p>
            <a:pPr>
              <a:spcBef>
                <a:spcPts val="8"/>
              </a:spcBef>
            </a:pPr>
            <a:endParaRPr lang="en-US" sz="1763" dirty="0">
              <a:latin typeface="Calibri"/>
              <a:cs typeface="Calibri"/>
            </a:endParaRPr>
          </a:p>
          <a:p>
            <a:pPr marL="9525"/>
            <a:r>
              <a:rPr lang="en-US" sz="1050" spc="-4" dirty="0">
                <a:latin typeface="Calibri"/>
                <a:cs typeface="Calibri"/>
              </a:rPr>
              <a:t>Source:</a:t>
            </a:r>
            <a:r>
              <a:rPr lang="en-US" sz="1050" spc="86" dirty="0">
                <a:latin typeface="Calibri"/>
                <a:cs typeface="Calibri"/>
              </a:rPr>
              <a:t> </a:t>
            </a:r>
            <a:r>
              <a:rPr lang="en-US" sz="1050" u="sng" spc="-8" dirty="0">
                <a:solidFill>
                  <a:srgbClr val="4198B5"/>
                </a:solidFill>
                <a:uFill>
                  <a:solidFill>
                    <a:srgbClr val="4198B5"/>
                  </a:solidFill>
                </a:uFill>
                <a:latin typeface="Calibri"/>
                <a:cs typeface="Calibri"/>
                <a:hlinkClick r:id="rId3"/>
              </a:rPr>
              <a:t>https://engineering.fb.com/2016/10/25/ml-applications/building-an-efficient-neural-language-model-over-a-billion-words/</a:t>
            </a:r>
            <a:r>
              <a:rPr lang="en-US" sz="1050" u="sng" spc="-8" dirty="0">
                <a:solidFill>
                  <a:srgbClr val="4198B5"/>
                </a:solidFill>
                <a:uFill>
                  <a:solidFill>
                    <a:srgbClr val="4198B5"/>
                  </a:solidFill>
                </a:uFill>
                <a:latin typeface="Calibri"/>
                <a:cs typeface="Calibri"/>
              </a:rPr>
              <a:t> </a:t>
            </a:r>
            <a:endParaRPr lang="en-US" sz="1050" dirty="0">
              <a:latin typeface="Calibri"/>
              <a:cs typeface="Calibri"/>
            </a:endParaRPr>
          </a:p>
        </p:txBody>
      </p:sp>
      <p:sp>
        <p:nvSpPr>
          <p:cNvPr id="18" name="TextBox 17">
            <a:extLst>
              <a:ext uri="{FF2B5EF4-FFF2-40B4-BE49-F238E27FC236}">
                <a16:creationId xmlns:a16="http://schemas.microsoft.com/office/drawing/2014/main" id="{3B867A66-3D27-9B42-D57F-BEA338C0A8C0}"/>
              </a:ext>
            </a:extLst>
          </p:cNvPr>
          <p:cNvSpPr txBox="1"/>
          <p:nvPr/>
        </p:nvSpPr>
        <p:spPr>
          <a:xfrm>
            <a:off x="249140" y="2437732"/>
            <a:ext cx="1724338" cy="523220"/>
          </a:xfrm>
          <a:prstGeom prst="rect">
            <a:avLst/>
          </a:prstGeom>
          <a:noFill/>
        </p:spPr>
        <p:txBody>
          <a:bodyPr wrap="square">
            <a:spAutoFit/>
          </a:bodyPr>
          <a:lstStyle/>
          <a:p>
            <a:pPr marL="233363" marR="3810" indent="1588" algn="ctr">
              <a:spcBef>
                <a:spcPts val="1151"/>
              </a:spcBef>
            </a:pPr>
            <a:r>
              <a:rPr lang="en-US" sz="1400" spc="-4" dirty="0">
                <a:solidFill>
                  <a:srgbClr val="C00000"/>
                </a:solidFill>
                <a:latin typeface="Corbel" panose="020B0503020204020204" pitchFamily="34" charset="0"/>
                <a:cs typeface="Calibri"/>
              </a:rPr>
              <a:t>In</a:t>
            </a:r>
            <a:r>
              <a:rPr lang="en-US" sz="1400" dirty="0">
                <a:solidFill>
                  <a:srgbClr val="C00000"/>
                </a:solidFill>
                <a:latin typeface="Corbel" panose="020B0503020204020204" pitchFamily="34" charset="0"/>
                <a:cs typeface="Calibri"/>
              </a:rPr>
              <a:t>c</a:t>
            </a:r>
            <a:r>
              <a:rPr lang="en-US" sz="1400" spc="-19" dirty="0">
                <a:solidFill>
                  <a:srgbClr val="C00000"/>
                </a:solidFill>
                <a:latin typeface="Corbel" panose="020B0503020204020204" pitchFamily="34" charset="0"/>
                <a:cs typeface="Calibri"/>
              </a:rPr>
              <a:t>r</a:t>
            </a:r>
            <a:r>
              <a:rPr lang="en-US" sz="1400" dirty="0">
                <a:solidFill>
                  <a:srgbClr val="C00000"/>
                </a:solidFill>
                <a:latin typeface="Corbel" panose="020B0503020204020204" pitchFamily="34" charset="0"/>
                <a:cs typeface="Calibri"/>
              </a:rPr>
              <a:t>ea</a:t>
            </a:r>
            <a:r>
              <a:rPr lang="en-US" sz="1400" spc="4" dirty="0">
                <a:solidFill>
                  <a:srgbClr val="C00000"/>
                </a:solidFill>
                <a:latin typeface="Corbel" panose="020B0503020204020204" pitchFamily="34" charset="0"/>
                <a:cs typeface="Calibri"/>
              </a:rPr>
              <a:t>s</a:t>
            </a:r>
            <a:r>
              <a:rPr lang="en-US" sz="1400" dirty="0">
                <a:solidFill>
                  <a:srgbClr val="C00000"/>
                </a:solidFill>
                <a:latin typeface="Corbel" panose="020B0503020204020204" pitchFamily="34" charset="0"/>
                <a:cs typeface="Calibri"/>
              </a:rPr>
              <a:t>i</a:t>
            </a:r>
            <a:r>
              <a:rPr lang="en-US" sz="1400" spc="-4" dirty="0">
                <a:solidFill>
                  <a:srgbClr val="C00000"/>
                </a:solidFill>
                <a:latin typeface="Corbel" panose="020B0503020204020204" pitchFamily="34" charset="0"/>
                <a:cs typeface="Calibri"/>
              </a:rPr>
              <a:t>n</a:t>
            </a:r>
            <a:r>
              <a:rPr lang="en-US" sz="1400" spc="-8" dirty="0">
                <a:solidFill>
                  <a:srgbClr val="C00000"/>
                </a:solidFill>
                <a:latin typeface="Corbel" panose="020B0503020204020204" pitchFamily="34" charset="0"/>
                <a:cs typeface="Calibri"/>
              </a:rPr>
              <a:t>g</a:t>
            </a:r>
            <a:r>
              <a:rPr lang="en-US" sz="1400" dirty="0">
                <a:solidFill>
                  <a:srgbClr val="C00000"/>
                </a:solidFill>
                <a:latin typeface="Corbel" panose="020B0503020204020204" pitchFamily="34" charset="0"/>
                <a:cs typeface="Calibri"/>
              </a:rPr>
              <a:t>ly  </a:t>
            </a:r>
            <a:br>
              <a:rPr lang="en-US" sz="1400" dirty="0">
                <a:solidFill>
                  <a:srgbClr val="C00000"/>
                </a:solidFill>
                <a:latin typeface="Corbel" panose="020B0503020204020204" pitchFamily="34" charset="0"/>
                <a:cs typeface="Calibri"/>
              </a:rPr>
            </a:br>
            <a:r>
              <a:rPr lang="en-US" sz="1400" spc="-8" dirty="0">
                <a:solidFill>
                  <a:srgbClr val="C00000"/>
                </a:solidFill>
                <a:latin typeface="Corbel" panose="020B0503020204020204" pitchFamily="34" charset="0"/>
                <a:cs typeface="Calibri"/>
              </a:rPr>
              <a:t>complex</a:t>
            </a:r>
            <a:r>
              <a:rPr lang="en-US" sz="1400" spc="-60" dirty="0">
                <a:solidFill>
                  <a:srgbClr val="C00000"/>
                </a:solidFill>
                <a:latin typeface="Corbel" panose="020B0503020204020204" pitchFamily="34" charset="0"/>
                <a:cs typeface="Calibri"/>
              </a:rPr>
              <a:t> </a:t>
            </a:r>
            <a:r>
              <a:rPr lang="en-US" sz="1400" spc="-4" dirty="0">
                <a:solidFill>
                  <a:srgbClr val="C00000"/>
                </a:solidFill>
                <a:latin typeface="Corbel" panose="020B0503020204020204" pitchFamily="34" charset="0"/>
                <a:cs typeface="Calibri"/>
              </a:rPr>
              <a:t>RNNs</a:t>
            </a:r>
            <a:endParaRPr lang="en-US" sz="1400" dirty="0">
              <a:solidFill>
                <a:srgbClr val="C00000"/>
              </a:solidFill>
              <a:latin typeface="Corbel" panose="020B0503020204020204" pitchFamily="34" charset="0"/>
              <a:cs typeface="Calibri"/>
            </a:endParaRPr>
          </a:p>
        </p:txBody>
      </p:sp>
      <p:cxnSp>
        <p:nvCxnSpPr>
          <p:cNvPr id="20" name="Straight Arrow Connector 19">
            <a:extLst>
              <a:ext uri="{FF2B5EF4-FFF2-40B4-BE49-F238E27FC236}">
                <a16:creationId xmlns:a16="http://schemas.microsoft.com/office/drawing/2014/main" id="{8E82613C-20CA-4E14-9AC4-19D8E81B1F0B}"/>
              </a:ext>
            </a:extLst>
          </p:cNvPr>
          <p:cNvCxnSpPr/>
          <p:nvPr/>
        </p:nvCxnSpPr>
        <p:spPr>
          <a:xfrm>
            <a:off x="1922929" y="1969994"/>
            <a:ext cx="0" cy="163599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8ABABFA-733B-D0B0-5603-93456A867FC8}"/>
              </a:ext>
            </a:extLst>
          </p:cNvPr>
          <p:cNvSpPr>
            <a:spLocks noGrp="1"/>
          </p:cNvSpPr>
          <p:nvPr>
            <p:ph type="sldNum" sz="quarter" idx="12"/>
          </p:nvPr>
        </p:nvSpPr>
        <p:spPr/>
        <p:txBody>
          <a:bodyPr/>
          <a:lstStyle/>
          <a:p>
            <a:fld id="{494B4E53-BCCB-BE4E-A28A-722B6992CCD5}" type="slidenum">
              <a:rPr lang="en-US" smtClean="0"/>
              <a:pPr/>
              <a:t>42</a:t>
            </a:fld>
            <a:endParaRPr lang="en-US" dirty="0"/>
          </a:p>
        </p:txBody>
      </p:sp>
    </p:spTree>
    <p:extLst>
      <p:ext uri="{BB962C8B-B14F-4D97-AF65-F5344CB8AC3E}">
        <p14:creationId xmlns:p14="http://schemas.microsoft.com/office/powerpoint/2010/main" val="3348766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Pros and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a:xfrm>
            <a:off x="282634" y="1155469"/>
            <a:ext cx="5350750" cy="3656244"/>
          </a:xfrm>
        </p:spPr>
        <p:txBody>
          <a:bodyPr>
            <a:normAutofit/>
          </a:bodyPr>
          <a:lstStyle/>
          <a:p>
            <a:pPr marL="9525">
              <a:lnSpc>
                <a:spcPts val="1961"/>
              </a:lnSpc>
              <a:spcBef>
                <a:spcPts val="75"/>
              </a:spcBef>
            </a:pPr>
            <a:r>
              <a:rPr lang="en-US" sz="2000" spc="-11" dirty="0">
                <a:solidFill>
                  <a:srgbClr val="00B050"/>
                </a:solidFill>
                <a:latin typeface="Corbel" panose="020B0503020204020204" pitchFamily="34" charset="0"/>
                <a:cs typeface="Calibri"/>
              </a:rPr>
              <a:t>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466725" lvl="1">
              <a:lnSpc>
                <a:spcPts val="1961"/>
              </a:lnSpc>
              <a:spcBef>
                <a:spcPts val="75"/>
              </a:spcBef>
            </a:pPr>
            <a:r>
              <a:rPr lang="en-US" spc="-4" dirty="0">
                <a:solidFill>
                  <a:srgbClr val="00B050"/>
                </a:solidFill>
                <a:latin typeface="Corbel" panose="020B0503020204020204" pitchFamily="34" charset="0"/>
                <a:cs typeface="Calibri"/>
              </a:rPr>
              <a:t>Model</a:t>
            </a:r>
            <a:r>
              <a:rPr lang="en-US" spc="-11" dirty="0">
                <a:solidFill>
                  <a:srgbClr val="00B050"/>
                </a:solidFill>
                <a:latin typeface="Corbel" panose="020B0503020204020204" pitchFamily="34" charset="0"/>
                <a:cs typeface="Calibri"/>
              </a:rPr>
              <a:t> size</a:t>
            </a:r>
            <a:r>
              <a:rPr lang="en-US" spc="-4" dirty="0">
                <a:solidFill>
                  <a:srgbClr val="00B050"/>
                </a:solidFill>
                <a:latin typeface="Corbel" panose="020B0503020204020204" pitchFamily="34" charset="0"/>
                <a:cs typeface="Calibri"/>
              </a:rPr>
              <a:t> doesn’t</a:t>
            </a:r>
            <a:r>
              <a:rPr lang="en-US" spc="-8" dirty="0">
                <a:solidFill>
                  <a:srgbClr val="00B050"/>
                </a:solidFill>
                <a:latin typeface="Corbel" panose="020B0503020204020204" pitchFamily="34" charset="0"/>
                <a:cs typeface="Calibri"/>
              </a:rPr>
              <a:t> increase</a:t>
            </a:r>
            <a:r>
              <a:rPr lang="en-US" spc="-4" dirty="0">
                <a:solidFill>
                  <a:srgbClr val="00B050"/>
                </a:solidFill>
                <a:latin typeface="Corbel" panose="020B0503020204020204" pitchFamily="34" charset="0"/>
                <a:cs typeface="Calibri"/>
              </a:rPr>
              <a:t> </a:t>
            </a:r>
            <a:r>
              <a:rPr lang="en-US" spc="-11" dirty="0">
                <a:latin typeface="Corbel" panose="020B0503020204020204" pitchFamily="34" charset="0"/>
                <a:cs typeface="Calibri"/>
              </a:rPr>
              <a:t>for </a:t>
            </a:r>
            <a:r>
              <a:rPr lang="en-US" spc="-363" dirty="0">
                <a:latin typeface="Corbel" panose="020B0503020204020204" pitchFamily="34" charset="0"/>
                <a:cs typeface="Calibri"/>
              </a:rPr>
              <a:t> </a:t>
            </a:r>
            <a:r>
              <a:rPr lang="en-US" spc="-4" dirty="0">
                <a:latin typeface="Corbel" panose="020B0503020204020204" pitchFamily="34" charset="0"/>
                <a:cs typeface="Calibri"/>
              </a:rPr>
              <a:t>longer</a:t>
            </a:r>
            <a:r>
              <a:rPr lang="en-US" spc="-8" dirty="0">
                <a:latin typeface="Corbel" panose="020B0503020204020204" pitchFamily="34" charset="0"/>
                <a:cs typeface="Calibri"/>
              </a:rPr>
              <a:t> inputs — reusing a compact set of  model parameters. </a:t>
            </a:r>
            <a:endParaRPr lang="en-US" spc="-4" dirty="0">
              <a:latin typeface="Corbel" panose="020B0503020204020204" pitchFamily="34" charset="0"/>
              <a:cs typeface="Calibri"/>
            </a:endParaRPr>
          </a:p>
          <a:p>
            <a:pPr marL="466725" lvl="1">
              <a:lnSpc>
                <a:spcPts val="1961"/>
              </a:lnSpc>
              <a:spcBef>
                <a:spcPts val="75"/>
              </a:spcBef>
            </a:pPr>
            <a:r>
              <a:rPr lang="en-US" spc="-8" dirty="0">
                <a:latin typeface="Corbel" panose="020B0503020204020204" pitchFamily="34" charset="0"/>
                <a:cs typeface="Calibri"/>
              </a:rPr>
              <a:t>Computation</a:t>
            </a:r>
            <a:r>
              <a:rPr lang="en-US" spc="-11" dirty="0">
                <a:latin typeface="Corbel" panose="020B0503020204020204" pitchFamily="34" charset="0"/>
                <a:cs typeface="Calibri"/>
              </a:rPr>
              <a:t> for step</a:t>
            </a:r>
            <a:r>
              <a:rPr lang="en-US" spc="-4" dirty="0">
                <a:latin typeface="Corbel" panose="020B0503020204020204" pitchFamily="34" charset="0"/>
                <a:cs typeface="Calibri"/>
              </a:rPr>
              <a:t> </a:t>
            </a:r>
            <a:r>
              <a:rPr lang="en-US" dirty="0">
                <a:latin typeface="Corbel" panose="020B0503020204020204" pitchFamily="34" charset="0"/>
                <a:cs typeface="Calibri"/>
              </a:rPr>
              <a:t>t</a:t>
            </a:r>
            <a:r>
              <a:rPr lang="en-US" spc="-8" dirty="0">
                <a:latin typeface="Corbel" panose="020B0503020204020204" pitchFamily="34" charset="0"/>
                <a:cs typeface="Calibri"/>
              </a:rPr>
              <a:t> can </a:t>
            </a:r>
            <a:r>
              <a:rPr lang="en-US" spc="-4" dirty="0">
                <a:latin typeface="Corbel" panose="020B0503020204020204" pitchFamily="34" charset="0"/>
                <a:cs typeface="Calibri"/>
              </a:rPr>
              <a:t>(in </a:t>
            </a:r>
            <a:r>
              <a:rPr lang="en-US" dirty="0">
                <a:latin typeface="Corbel" panose="020B0503020204020204" pitchFamily="34" charset="0"/>
                <a:cs typeface="Calibri"/>
              </a:rPr>
              <a:t>theory)</a:t>
            </a:r>
            <a:r>
              <a:rPr lang="en-US" spc="-23" dirty="0">
                <a:latin typeface="Corbel" panose="020B0503020204020204" pitchFamily="34" charset="0"/>
                <a:cs typeface="Calibri"/>
              </a:rPr>
              <a:t> </a:t>
            </a:r>
            <a:r>
              <a:rPr lang="en-US" spc="-4" dirty="0">
                <a:latin typeface="Corbel" panose="020B0503020204020204" pitchFamily="34" charset="0"/>
                <a:cs typeface="Calibri"/>
              </a:rPr>
              <a:t>use</a:t>
            </a:r>
            <a:r>
              <a:rPr lang="en-US" spc="-15" dirty="0">
                <a:latin typeface="Corbel" panose="020B0503020204020204" pitchFamily="34" charset="0"/>
                <a:cs typeface="Calibri"/>
              </a:rPr>
              <a:t> </a:t>
            </a:r>
            <a:r>
              <a:rPr lang="en-US" spc="-8" dirty="0">
                <a:latin typeface="Corbel" panose="020B0503020204020204" pitchFamily="34" charset="0"/>
                <a:cs typeface="Calibri"/>
              </a:rPr>
              <a:t>information</a:t>
            </a:r>
            <a:r>
              <a:rPr lang="en-US" spc="-23" dirty="0">
                <a:latin typeface="Corbel" panose="020B0503020204020204" pitchFamily="34" charset="0"/>
                <a:cs typeface="Calibri"/>
              </a:rPr>
              <a:t> </a:t>
            </a:r>
            <a:br>
              <a:rPr lang="en-US" spc="-23" dirty="0">
                <a:latin typeface="Corbel" panose="020B0503020204020204" pitchFamily="34" charset="0"/>
                <a:cs typeface="Calibri"/>
              </a:rPr>
            </a:br>
            <a:r>
              <a:rPr lang="en-US" spc="-11" dirty="0">
                <a:latin typeface="Corbel" panose="020B0503020204020204" pitchFamily="34" charset="0"/>
                <a:cs typeface="Calibri"/>
              </a:rPr>
              <a:t>from </a:t>
            </a:r>
            <a:r>
              <a:rPr lang="en-US" spc="-360" dirty="0">
                <a:latin typeface="Corbel" panose="020B0503020204020204" pitchFamily="34" charset="0"/>
                <a:cs typeface="Calibri"/>
              </a:rPr>
              <a:t> </a:t>
            </a:r>
            <a:r>
              <a:rPr lang="en-US" spc="-11" dirty="0">
                <a:solidFill>
                  <a:srgbClr val="00B050"/>
                </a:solidFill>
                <a:latin typeface="Corbel" panose="020B0503020204020204" pitchFamily="34" charset="0"/>
                <a:cs typeface="Calibri"/>
              </a:rPr>
              <a:t>many</a:t>
            </a:r>
            <a:r>
              <a:rPr lang="en-US" dirty="0">
                <a:solidFill>
                  <a:srgbClr val="00B050"/>
                </a:solidFill>
                <a:latin typeface="Corbel" panose="020B0503020204020204" pitchFamily="34" charset="0"/>
                <a:cs typeface="Calibri"/>
              </a:rPr>
              <a:t> </a:t>
            </a:r>
            <a:r>
              <a:rPr lang="en-US" spc="-11" dirty="0">
                <a:solidFill>
                  <a:srgbClr val="00B050"/>
                </a:solidFill>
                <a:latin typeface="Corbel" panose="020B0503020204020204" pitchFamily="34" charset="0"/>
                <a:cs typeface="Calibri"/>
              </a:rPr>
              <a:t>steps</a:t>
            </a:r>
            <a:r>
              <a:rPr lang="en-US" spc="-4" dirty="0">
                <a:solidFill>
                  <a:srgbClr val="00B050"/>
                </a:solidFill>
                <a:latin typeface="Corbel" panose="020B0503020204020204" pitchFamily="34" charset="0"/>
                <a:cs typeface="Calibri"/>
              </a:rPr>
              <a:t> back</a:t>
            </a:r>
            <a:endParaRPr lang="en-US" dirty="0">
              <a:latin typeface="Corbel" panose="020B0503020204020204" pitchFamily="34" charset="0"/>
              <a:cs typeface="Calibri"/>
            </a:endParaRPr>
          </a:p>
          <a:p>
            <a:pPr marL="681038" marR="3810" lvl="1" indent="-214313">
              <a:lnSpc>
                <a:spcPts val="1943"/>
              </a:lnSpc>
              <a:spcBef>
                <a:spcPts val="68"/>
              </a:spcBef>
              <a:buFont typeface="Arial MT"/>
              <a:buChar char="•"/>
              <a:tabLst>
                <a:tab pos="223361" algn="l"/>
                <a:tab pos="223838" algn="l"/>
              </a:tabLst>
            </a:pPr>
            <a:endParaRPr lang="en-US" sz="1800" dirty="0">
              <a:latin typeface="Corbel" panose="020B0503020204020204" pitchFamily="34" charset="0"/>
              <a:cs typeface="Calibri"/>
            </a:endParaRPr>
          </a:p>
          <a:p>
            <a:pPr marL="9525" algn="just">
              <a:lnSpc>
                <a:spcPts val="1973"/>
              </a:lnSpc>
              <a:spcBef>
                <a:spcPts val="75"/>
              </a:spcBef>
            </a:pPr>
            <a:r>
              <a:rPr lang="en-US" sz="2000" spc="-11" dirty="0">
                <a:solidFill>
                  <a:srgbClr val="C00000"/>
                </a:solidFill>
                <a:latin typeface="Corbel" panose="020B0503020204020204" pitchFamily="34" charset="0"/>
                <a:cs typeface="Calibri"/>
              </a:rPr>
              <a:t>Disadvantages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466725" lvl="1" algn="just">
              <a:lnSpc>
                <a:spcPts val="1973"/>
              </a:lnSpc>
              <a:spcBef>
                <a:spcPts val="75"/>
              </a:spcBef>
            </a:pPr>
            <a:r>
              <a:rPr lang="en-US" spc="-11" dirty="0">
                <a:latin typeface="Corbel" panose="020B0503020204020204" pitchFamily="34" charset="0"/>
                <a:cs typeface="Calibri"/>
              </a:rPr>
              <a:t>Recurrent</a:t>
            </a:r>
            <a:r>
              <a:rPr lang="en-US" spc="-19" dirty="0">
                <a:latin typeface="Corbel" panose="020B0503020204020204" pitchFamily="34" charset="0"/>
                <a:cs typeface="Calibri"/>
              </a:rPr>
              <a:t> </a:t>
            </a:r>
            <a:r>
              <a:rPr lang="en-US" spc="-8" dirty="0">
                <a:latin typeface="Corbel" panose="020B0503020204020204" pitchFamily="34" charset="0"/>
                <a:cs typeface="Calibri"/>
              </a:rPr>
              <a:t>computation</a:t>
            </a:r>
            <a:r>
              <a:rPr lang="en-US" spc="-19" dirty="0">
                <a:latin typeface="Corbel" panose="020B0503020204020204" pitchFamily="34" charset="0"/>
                <a:cs typeface="Calibri"/>
              </a:rPr>
              <a:t> </a:t>
            </a:r>
            <a:r>
              <a:rPr lang="en-US" spc="-4" dirty="0">
                <a:latin typeface="Corbel" panose="020B0503020204020204" pitchFamily="34" charset="0"/>
                <a:cs typeface="Calibri"/>
              </a:rPr>
              <a:t>is</a:t>
            </a:r>
            <a:r>
              <a:rPr lang="en-US" spc="-15" dirty="0">
                <a:latin typeface="Corbel" panose="020B0503020204020204" pitchFamily="34" charset="0"/>
                <a:cs typeface="Calibri"/>
              </a:rPr>
              <a:t> </a:t>
            </a:r>
            <a:r>
              <a:rPr lang="en-US" spc="-4" dirty="0">
                <a:solidFill>
                  <a:srgbClr val="C00000"/>
                </a:solidFill>
                <a:latin typeface="Corbel" panose="020B0503020204020204" pitchFamily="34" charset="0"/>
                <a:cs typeface="Calibri"/>
              </a:rPr>
              <a:t>slow </a:t>
            </a:r>
            <a:r>
              <a:rPr lang="en-US" spc="-4" dirty="0">
                <a:latin typeface="Corbel" panose="020B0503020204020204" pitchFamily="34" charset="0"/>
                <a:cs typeface="Calibri"/>
              </a:rPr>
              <a:t>and difficult to parallelize. </a:t>
            </a:r>
          </a:p>
          <a:p>
            <a:pPr marL="923925" lvl="2">
              <a:lnSpc>
                <a:spcPts val="1973"/>
              </a:lnSpc>
              <a:spcBef>
                <a:spcPts val="75"/>
              </a:spcBef>
            </a:pPr>
            <a:r>
              <a:rPr lang="en-US" dirty="0">
                <a:latin typeface="Corbel" panose="020B0503020204020204" pitchFamily="34" charset="0"/>
                <a:cs typeface="Calibri"/>
              </a:rPr>
              <a:t>Next week: self-attention mechanism, better at representing long sequences and also parallelizable. </a:t>
            </a:r>
          </a:p>
          <a:p>
            <a:pPr marL="466725" lvl="1" algn="just">
              <a:lnSpc>
                <a:spcPts val="1973"/>
              </a:lnSpc>
              <a:spcBef>
                <a:spcPts val="75"/>
              </a:spcBef>
            </a:pPr>
            <a:r>
              <a:rPr lang="en-US" dirty="0">
                <a:latin typeface="Corbel" panose="020B0503020204020204" pitchFamily="34" charset="0"/>
              </a:rPr>
              <a:t>While RNNs in theory can represent long sequences, they quickly </a:t>
            </a:r>
            <a:r>
              <a:rPr lang="en-US" dirty="0">
                <a:solidFill>
                  <a:srgbClr val="C00000"/>
                </a:solidFill>
                <a:latin typeface="Corbel" panose="020B0503020204020204" pitchFamily="34" charset="0"/>
              </a:rPr>
              <a:t>forget </a:t>
            </a:r>
            <a:r>
              <a:rPr lang="en-US" dirty="0">
                <a:latin typeface="Corbel" panose="020B0503020204020204" pitchFamily="34" charset="0"/>
              </a:rPr>
              <a:t>portions of the input.</a:t>
            </a:r>
          </a:p>
          <a:p>
            <a:pPr marL="466725" lvl="1" algn="just">
              <a:lnSpc>
                <a:spcPts val="1973"/>
              </a:lnSpc>
              <a:spcBef>
                <a:spcPts val="75"/>
              </a:spcBef>
            </a:pPr>
            <a:r>
              <a:rPr lang="en-US" dirty="0">
                <a:latin typeface="Corbel" panose="020B0503020204020204" pitchFamily="34" charset="0"/>
              </a:rPr>
              <a:t>Vanishing/exploding gradients. </a:t>
            </a:r>
          </a:p>
        </p:txBody>
      </p:sp>
      <p:grpSp>
        <p:nvGrpSpPr>
          <p:cNvPr id="141" name="Group 140">
            <a:extLst>
              <a:ext uri="{FF2B5EF4-FFF2-40B4-BE49-F238E27FC236}">
                <a16:creationId xmlns:a16="http://schemas.microsoft.com/office/drawing/2014/main" id="{7D99DE9A-2A57-4BEE-4D6C-DD92F47F918C}"/>
              </a:ext>
            </a:extLst>
          </p:cNvPr>
          <p:cNvGrpSpPr/>
          <p:nvPr/>
        </p:nvGrpSpPr>
        <p:grpSpPr>
          <a:xfrm>
            <a:off x="5440680" y="720939"/>
            <a:ext cx="3420686" cy="3701621"/>
            <a:chOff x="3601684" y="357759"/>
            <a:chExt cx="4122177" cy="4318670"/>
          </a:xfrm>
        </p:grpSpPr>
        <p:sp>
          <p:nvSpPr>
            <p:cNvPr id="4" name="object 3">
              <a:extLst>
                <a:ext uri="{FF2B5EF4-FFF2-40B4-BE49-F238E27FC236}">
                  <a16:creationId xmlns:a16="http://schemas.microsoft.com/office/drawing/2014/main" id="{2C77C194-1B32-4C09-BF79-1ECD9D86C996}"/>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156F338D-895B-99B1-1933-60A2F929065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D52768FC-A9DF-D365-B69D-E8C86856CB2B}"/>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75C1D8C4-972A-5A77-2D3B-1AFB41F0618F}"/>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FD881431-047E-3B99-EFDD-B3AE61539168}"/>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8724BF40-20EB-682D-3D48-B190D2602093}"/>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52E6EE20-2936-AEE2-B3D3-BB9456B314DD}"/>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CEBEBAA0-DF4D-70AF-06C9-D1524FF03135}"/>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9DB59967-D645-D554-0821-21BFCDAB5326}"/>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ED8E3F5E-0CBD-13EF-D5A1-430733F8E875}"/>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513440BE-D529-CC5E-94EF-C7A9C896516C}"/>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6984EB76-F47B-132C-CAB8-81BE68454DE6}"/>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22E14FD0-5BB1-AFB3-FFFA-1486DBDD087D}"/>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B9782B17-2AE5-C642-C741-8ED4392375CC}"/>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2E441058-38B6-B503-473E-A72E479C8C29}"/>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BDE78DE-F1FE-C08B-3B0C-651A80A2D419}"/>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14CDBCB8-82EA-601B-CDF8-AC2AA6498165}"/>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ECBD63D3-ED4E-6989-4320-69966C7669ED}"/>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3FA1E966-021B-DCAC-F5D8-DB5B411D2312}"/>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0BD34000-D330-9DD6-6009-2C98A5699FE7}"/>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440F578E-7F5D-B704-97C8-A7387F8977B1}"/>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CD09A2E9-3FF7-0FEF-9301-DE8801B38C60}"/>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9BA33CBF-8CE9-F845-242C-8CE777AD226D}"/>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5CDDCBD5-640D-22BE-D099-7570C7233264}"/>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9D415FD6-7895-306D-9414-0C307E297B01}"/>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395F234A-5525-09AC-2FE7-0E9B15641877}"/>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C9B5F84-0A7D-4C14-C48C-280904B9FD3F}"/>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E56949DF-BD7D-72E8-142A-F641CAB1F762}"/>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0222F006-D53E-60E8-070D-09EA42DC009F}"/>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88E1A16C-C9EE-42FA-5C43-FBE67C0905FE}"/>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3EC8C04-6953-E090-D54E-B457D30FF5EB}"/>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0711A3F9-F191-760F-5534-56E55E5AEE13}"/>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BD37A981-83BC-9FEF-E4DB-364642A38CF9}"/>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7" name="Slide Number Placeholder 6">
            <a:extLst>
              <a:ext uri="{FF2B5EF4-FFF2-40B4-BE49-F238E27FC236}">
                <a16:creationId xmlns:a16="http://schemas.microsoft.com/office/drawing/2014/main" id="{A7CD14D7-5641-2070-217C-07C882A34C6D}"/>
              </a:ext>
            </a:extLst>
          </p:cNvPr>
          <p:cNvSpPr>
            <a:spLocks noGrp="1"/>
          </p:cNvSpPr>
          <p:nvPr>
            <p:ph type="sldNum" sz="quarter" idx="12"/>
          </p:nvPr>
        </p:nvSpPr>
        <p:spPr/>
        <p:txBody>
          <a:bodyPr/>
          <a:lstStyle/>
          <a:p>
            <a:fld id="{494B4E53-BCCB-BE4E-A28A-722B6992CCD5}" type="slidenum">
              <a:rPr lang="en-US" smtClean="0"/>
              <a:pPr/>
              <a:t>43</a:t>
            </a:fld>
            <a:endParaRPr lang="en-US" dirty="0"/>
          </a:p>
        </p:txBody>
      </p:sp>
    </p:spTree>
    <p:extLst>
      <p:ext uri="{BB962C8B-B14F-4D97-AF65-F5344CB8AC3E}">
        <p14:creationId xmlns:p14="http://schemas.microsoft.com/office/powerpoint/2010/main" val="1702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5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Effect transition="in" filter="fade">
                                      <p:cBhvr>
                                        <p:cTn id="17" dur="500"/>
                                        <p:tgtEl>
                                          <p:spTgt spid="1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4" end="4"/>
                                            </p:txEl>
                                          </p:spTgt>
                                        </p:tgtEl>
                                        <p:attrNameLst>
                                          <p:attrName>style.visibility</p:attrName>
                                        </p:attrNameLst>
                                      </p:cBhvr>
                                      <p:to>
                                        <p:strVal val="visible"/>
                                      </p:to>
                                    </p:set>
                                    <p:animEffect transition="in" filter="fade">
                                      <p:cBhvr>
                                        <p:cTn id="22" dur="500"/>
                                        <p:tgtEl>
                                          <p:spTgt spid="14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xEl>
                                              <p:pRg st="5" end="5"/>
                                            </p:txEl>
                                          </p:spTgt>
                                        </p:tgtEl>
                                        <p:attrNameLst>
                                          <p:attrName>style.visibility</p:attrName>
                                        </p:attrNameLst>
                                      </p:cBhvr>
                                      <p:to>
                                        <p:strVal val="visible"/>
                                      </p:to>
                                    </p:set>
                                    <p:animEffect transition="in" filter="fade">
                                      <p:cBhvr>
                                        <p:cTn id="27" dur="500"/>
                                        <p:tgtEl>
                                          <p:spTgt spid="14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
                                            <p:txEl>
                                              <p:pRg st="6" end="6"/>
                                            </p:txEl>
                                          </p:spTgt>
                                        </p:tgtEl>
                                        <p:attrNameLst>
                                          <p:attrName>style.visibility</p:attrName>
                                        </p:attrNameLst>
                                      </p:cBhvr>
                                      <p:to>
                                        <p:strVal val="visible"/>
                                      </p:to>
                                    </p:set>
                                    <p:animEffect transition="in" filter="fade">
                                      <p:cBhvr>
                                        <p:cTn id="32" dur="500"/>
                                        <p:tgtEl>
                                          <p:spTgt spid="14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2">
                                            <p:txEl>
                                              <p:pRg st="7" end="7"/>
                                            </p:txEl>
                                          </p:spTgt>
                                        </p:tgtEl>
                                        <p:attrNameLst>
                                          <p:attrName>style.visibility</p:attrName>
                                        </p:attrNameLst>
                                      </p:cBhvr>
                                      <p:to>
                                        <p:strVal val="visible"/>
                                      </p:to>
                                    </p:set>
                                    <p:animEffect transition="in" filter="fade">
                                      <p:cBhvr>
                                        <p:cTn id="37" dur="500"/>
                                        <p:tgtEl>
                                          <p:spTgt spid="14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2">
                                            <p:txEl>
                                              <p:pRg st="8" end="8"/>
                                            </p:txEl>
                                          </p:spTgt>
                                        </p:tgtEl>
                                        <p:attrNameLst>
                                          <p:attrName>style.visibility</p:attrName>
                                        </p:attrNameLst>
                                      </p:cBhvr>
                                      <p:to>
                                        <p:strVal val="visible"/>
                                      </p:to>
                                    </p:set>
                                    <p:animEffect transition="in" filter="fade">
                                      <p:cBhvr>
                                        <p:cTn id="42" dur="500"/>
                                        <p:tgtEl>
                                          <p:spTgt spid="1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fontScale="90000"/>
          </a:bodyPr>
          <a:lstStyle/>
          <a:p>
            <a:r>
              <a:rPr lang="en-US" dirty="0"/>
              <a:t>Vanishing/Exploding Gradient Problem</a:t>
            </a:r>
          </a:p>
        </p:txBody>
      </p:sp>
      <p:sp>
        <p:nvSpPr>
          <p:cNvPr id="3" name="Content Placeholder 2">
            <a:extLst>
              <a:ext uri="{FF2B5EF4-FFF2-40B4-BE49-F238E27FC236}">
                <a16:creationId xmlns:a16="http://schemas.microsoft.com/office/drawing/2014/main" id="{7AF4BFFA-87CD-DFE7-A4BA-A3B772E78507}"/>
              </a:ext>
            </a:extLst>
          </p:cNvPr>
          <p:cNvSpPr>
            <a:spLocks noGrp="1"/>
          </p:cNvSpPr>
          <p:nvPr>
            <p:ph idx="1"/>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r>
              <a:rPr lang="en-US" dirty="0">
                <a:latin typeface="Corbel" panose="020B0503020204020204" pitchFamily="34" charset="0"/>
              </a:rPr>
              <a:t>exponential decay (if derivative is small) </a:t>
            </a:r>
            <a:br>
              <a:rPr lang="en-US" dirty="0">
                <a:latin typeface="Corbel" panose="020B0503020204020204" pitchFamily="34" charset="0"/>
              </a:rPr>
            </a:br>
            <a:r>
              <a:rPr lang="en-US" dirty="0">
                <a:latin typeface="Corbel" panose="020B0503020204020204" pitchFamily="34" charset="0"/>
              </a:rPr>
              <a:t>or growth (if derivative is large).</a:t>
            </a:r>
          </a:p>
          <a:p>
            <a:r>
              <a:rPr lang="en-US" dirty="0">
                <a:solidFill>
                  <a:srgbClr val="000000"/>
                </a:solidFill>
                <a:latin typeface="Corbel" panose="020B0503020204020204" pitchFamily="34" charset="0"/>
              </a:rPr>
              <a:t>Makes it very difficult train deep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or simple recurrent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over many time steps.</a:t>
            </a:r>
          </a:p>
          <a:p>
            <a:endParaRPr lang="en-US" dirty="0">
              <a:solidFill>
                <a:srgbClr val="000000"/>
              </a:solidFill>
              <a:latin typeface="Corbel" panose="020B0503020204020204" pitchFamily="34" charset="0"/>
            </a:endParaRP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BA467B-5E9E-D35D-008D-80F5B5F6152A}"/>
                  </a:ext>
                </a:extLst>
              </p:cNvPr>
              <p:cNvSpPr txBox="1"/>
              <p:nvPr/>
            </p:nvSpPr>
            <p:spPr>
              <a:xfrm>
                <a:off x="422937" y="3034342"/>
                <a:ext cx="4614388" cy="846642"/>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m:rPr>
                              <m:sty m:val="p"/>
                            </m:rPr>
                            <a:rPr lang="en-US" sz="1400" smtClean="0">
                              <a:latin typeface="Cambria Math" panose="02040503050406030204" pitchFamily="18" charset="0"/>
                              <a:ea typeface="Cambria Math" panose="02040503050406030204" pitchFamily="18" charset="0"/>
                            </a:rPr>
                            <m:t>∇</m:t>
                          </m:r>
                        </m:e>
                        <m:sub>
                          <m:r>
                            <a:rPr lang="en-US" sz="1400">
                              <a:latin typeface="Cambria Math" panose="02040503050406030204" pitchFamily="18" charset="0"/>
                              <a:ea typeface="Cambria Math" panose="02040503050406030204" pitchFamily="18" charset="0"/>
                            </a:rPr>
                            <m:t>ℒ</m:t>
                          </m:r>
                        </m:sub>
                      </m:sSub>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smtClean="0">
                                  <a:latin typeface="Cambria Math" panose="02040503050406030204" pitchFamily="18" charset="0"/>
                                  <a:ea typeface="Cambria Math" panose="02040503050406030204" pitchFamily="18" charset="0"/>
                                </a:rPr>
                                <m:t>𝐖</m:t>
                              </m:r>
                            </m:e>
                            <m:sub>
                              <m:r>
                                <a:rPr lang="en-US" sz="1400" smtClean="0">
                                  <a:latin typeface="Cambria Math" panose="02040503050406030204" pitchFamily="18" charset="0"/>
                                  <a:ea typeface="Cambria Math" panose="02040503050406030204" pitchFamily="18" charset="0"/>
                                </a:rPr>
                                <m:t>h</m:t>
                              </m:r>
                            </m:sub>
                          </m:sSub>
                        </m:e>
                      </m:d>
                      <m:r>
                        <a:rPr lang="en-US" sz="1400" smtClean="0">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𝐉</m:t>
                                  </m:r>
                                </m:e>
                                <m:sub>
                                  <m:r>
                                    <a:rPr lang="en-US" sz="1400">
                                      <a:latin typeface="Cambria Math" panose="02040503050406030204" pitchFamily="18" charset="0"/>
                                      <a:ea typeface="Cambria Math" panose="02040503050406030204" pitchFamily="18" charset="0"/>
                                    </a:rPr>
                                    <m:t>ℒ</m:t>
                                  </m:r>
                                </m:sub>
                              </m:sSub>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𝐖</m:t>
                                      </m:r>
                                    </m:e>
                                    <m:sub>
                                      <m:r>
                                        <a:rPr lang="en-US" sz="1400">
                                          <a:latin typeface="Cambria Math" panose="02040503050406030204" pitchFamily="18" charset="0"/>
                                          <a:ea typeface="Cambria Math" panose="02040503050406030204" pitchFamily="18" charset="0"/>
                                        </a:rPr>
                                        <m:t>𝐿</m:t>
                                      </m:r>
                                      <m:r>
                                        <a:rPr lang="en-US" sz="1400">
                                          <a:latin typeface="Cambria Math" panose="02040503050406030204" pitchFamily="18" charset="0"/>
                                          <a:ea typeface="Cambria Math" panose="02040503050406030204" pitchFamily="18" charset="0"/>
                                        </a:rPr>
                                        <m:t>−1</m:t>
                                      </m:r>
                                    </m:sub>
                                  </m:sSub>
                                </m:e>
                              </m:d>
                            </m:e>
                          </m:d>
                        </m:e>
                        <m:sup>
                          <m:r>
                            <m:rPr>
                              <m:sty m:val="p"/>
                            </m:rPr>
                            <a:rPr lang="en-US" sz="1400" smtClean="0">
                              <a:latin typeface="Cambria Math" panose="02040503050406030204" pitchFamily="18" charset="0"/>
                              <a:ea typeface="Cambria Math" panose="02040503050406030204" pitchFamily="18" charset="0"/>
                            </a:rPr>
                            <m:t>T</m:t>
                          </m:r>
                        </m:sup>
                      </m:sSup>
                      <m:r>
                        <a:rPr lang="en-US" sz="1400" smtClean="0">
                          <a:latin typeface="Cambria Math" panose="02040503050406030204" pitchFamily="18" charset="0"/>
                          <a:ea typeface="Cambria Math" panose="02040503050406030204" pitchFamily="18" charset="0"/>
                        </a:rPr>
                        <m:t>=</m:t>
                      </m:r>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smtClean="0">
                              <a:latin typeface="Cambria Math" panose="02040503050406030204" pitchFamily="18" charset="0"/>
                              <a:ea typeface="Cambria Math" panose="02040503050406030204" pitchFamily="18" charset="0"/>
                            </a:rPr>
                            <m:t>𝑡</m:t>
                          </m:r>
                          <m:r>
                            <a:rPr lang="en-US" sz="1400" smtClean="0">
                              <a:latin typeface="Cambria Math" panose="02040503050406030204" pitchFamily="18" charset="0"/>
                              <a:ea typeface="Cambria Math" panose="02040503050406030204" pitchFamily="18" charset="0"/>
                            </a:rPr>
                            <m:t>=0</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smtClean="0">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h</m:t>
                                          </m:r>
                                        </m:sub>
                                      </m:sSub>
                                    </m:e>
                                  </m:d>
                                </m:e>
                              </m:d>
                            </m:e>
                            <m:sup>
                              <m:r>
                                <m:rPr>
                                  <m:sty m:val="p"/>
                                </m:rPr>
                                <a:rPr lang="en-US">
                                  <a:latin typeface="Cambria Math" panose="02040503050406030204" pitchFamily="18" charset="0"/>
                                  <a:ea typeface="Cambria Math" panose="02040503050406030204" pitchFamily="18" charset="0"/>
                                </a:rPr>
                                <m:t>T</m:t>
                              </m:r>
                            </m:sup>
                          </m:sSup>
                        </m:e>
                      </m:nary>
                    </m:oMath>
                  </m:oMathPara>
                </a14:m>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9BA467B-5E9E-D35D-008D-80F5B5F6152A}"/>
                  </a:ext>
                </a:extLst>
              </p:cNvPr>
              <p:cNvSpPr txBox="1">
                <a:spLocks noRot="1" noChangeAspect="1" noMove="1" noResize="1" noEditPoints="1" noAdjustHandles="1" noChangeArrowheads="1" noChangeShapeType="1" noTextEdit="1"/>
              </p:cNvSpPr>
              <p:nvPr/>
            </p:nvSpPr>
            <p:spPr>
              <a:xfrm>
                <a:off x="422937" y="3034342"/>
                <a:ext cx="4614388" cy="846642"/>
              </a:xfrm>
              <a:prstGeom prst="rect">
                <a:avLst/>
              </a:prstGeom>
              <a:blipFill>
                <a:blip r:embed="rId29"/>
                <a:stretch>
                  <a:fillRect t="-59701" b="-1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901C4C-8C87-9295-BD6C-23856495BA6F}"/>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6E901C4C-8C87-9295-BD6C-23856495BA6F}"/>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30"/>
                <a:stretch>
                  <a:fillRect b="-7143"/>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p:spTree>
    <p:extLst>
      <p:ext uri="{BB962C8B-B14F-4D97-AF65-F5344CB8AC3E}">
        <p14:creationId xmlns:p14="http://schemas.microsoft.com/office/powerpoint/2010/main" val="4254950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26940FC-A121-3425-F367-FE6C63D90373}"/>
              </a:ext>
            </a:extLst>
          </p:cNvPr>
          <p:cNvSpPr>
            <a:spLocks noGrp="1"/>
          </p:cNvSpPr>
          <p:nvPr>
            <p:ph idx="1"/>
          </p:nvPr>
        </p:nvSpPr>
        <p:spPr>
          <a:xfrm>
            <a:off x="311700" y="2014991"/>
            <a:ext cx="4708892" cy="2553884"/>
          </a:xfrm>
        </p:spPr>
        <p:txBody>
          <a:bodyPr/>
          <a:lstStyle/>
          <a:p>
            <a:r>
              <a:rPr lang="en-US" b="1" dirty="0"/>
              <a:t>Note:</a:t>
            </a:r>
            <a:r>
              <a:rPr lang="en-US" dirty="0"/>
              <a:t> instability of matrix powers can be determined from their eigenvalues.  </a:t>
            </a:r>
          </a:p>
        </p:txBody>
      </p:sp>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fontScale="90000"/>
          </a:bodyPr>
          <a:lstStyle/>
          <a:p>
            <a:r>
              <a:rPr lang="en-US" dirty="0"/>
              <a:t>Vanishing/Exploding Gradient Problem</a:t>
            </a: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D05359-7AAF-9D19-3C14-00A5F52F11A7}"/>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7" name="TextBox 16">
                <a:extLst>
                  <a:ext uri="{FF2B5EF4-FFF2-40B4-BE49-F238E27FC236}">
                    <a16:creationId xmlns:a16="http://schemas.microsoft.com/office/drawing/2014/main" id="{EAD05359-7AAF-9D19-3C14-00A5F52F11A7}"/>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29"/>
                <a:stretch>
                  <a:fillRect b="-7143"/>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C5015B6-C32E-75AA-47AD-E7B5065FA526}"/>
              </a:ext>
            </a:extLst>
          </p:cNvPr>
          <p:cNvSpPr/>
          <p:nvPr/>
        </p:nvSpPr>
        <p:spPr>
          <a:xfrm>
            <a:off x="711589" y="1101558"/>
            <a:ext cx="6294224" cy="69892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Gradient signal from far away is lost. So, model weights are updated only with respect to near effects, not long-term effects.</a:t>
            </a:r>
          </a:p>
        </p:txBody>
      </p:sp>
    </p:spTree>
    <p:extLst>
      <p:ext uri="{BB962C8B-B14F-4D97-AF65-F5344CB8AC3E}">
        <p14:creationId xmlns:p14="http://schemas.microsoft.com/office/powerpoint/2010/main" val="694198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Gradient clipping:</a:t>
            </a:r>
            <a:r>
              <a:rPr lang="en-US" sz="2000" dirty="0">
                <a:latin typeface="Corbel" panose="020B0503020204020204" pitchFamily="34" charset="0"/>
              </a:rPr>
              <a:t> </a:t>
            </a:r>
          </a:p>
          <a:p>
            <a:pPr marL="809625" marR="121444" lvl="1" algn="just">
              <a:lnSpc>
                <a:spcPct val="100499"/>
              </a:lnSpc>
              <a:spcBef>
                <a:spcPts val="26"/>
              </a:spcBef>
              <a:tabLst>
                <a:tab pos="223838" algn="l"/>
              </a:tabLst>
            </a:pPr>
            <a:r>
              <a:rPr lang="en-US" sz="1600" dirty="0"/>
              <a:t>If the norm of the gradient is greater than some threshold, scale it down before applying SGD update.</a:t>
            </a:r>
          </a:p>
          <a:p>
            <a:pPr marL="809625" marR="121444" lvl="1" algn="just">
              <a:lnSpc>
                <a:spcPct val="100499"/>
              </a:lnSpc>
              <a:spcBef>
                <a:spcPts val="26"/>
              </a:spcBef>
              <a:tabLst>
                <a:tab pos="223838" algn="l"/>
              </a:tabLst>
            </a:pPr>
            <a:r>
              <a:rPr lang="en-US" sz="2000" b="1" dirty="0"/>
              <a:t>Intuition:</a:t>
            </a:r>
            <a:r>
              <a:rPr lang="en-US" sz="2000" dirty="0"/>
              <a:t> take a step in the same direction, but a smaller step</a:t>
            </a: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46</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5" name="Picture 4" descr="Table&#10;&#10;Description automatically generated with low confidence">
            <a:extLst>
              <a:ext uri="{FF2B5EF4-FFF2-40B4-BE49-F238E27FC236}">
                <a16:creationId xmlns:a16="http://schemas.microsoft.com/office/drawing/2014/main" id="{0F0E725A-B298-3517-433D-5F5687248402}"/>
              </a:ext>
            </a:extLst>
          </p:cNvPr>
          <p:cNvPicPr>
            <a:picLocks noChangeAspect="1"/>
          </p:cNvPicPr>
          <p:nvPr/>
        </p:nvPicPr>
        <p:blipFill>
          <a:blip r:embed="rId3"/>
          <a:stretch>
            <a:fillRect/>
          </a:stretch>
        </p:blipFill>
        <p:spPr>
          <a:xfrm>
            <a:off x="2192974" y="3312202"/>
            <a:ext cx="4286781" cy="1256673"/>
          </a:xfrm>
          <a:prstGeom prst="rect">
            <a:avLst/>
          </a:prstGeom>
        </p:spPr>
      </p:pic>
      <p:sp>
        <p:nvSpPr>
          <p:cNvPr id="7" name="TextBox 6">
            <a:extLst>
              <a:ext uri="{FF2B5EF4-FFF2-40B4-BE49-F238E27FC236}">
                <a16:creationId xmlns:a16="http://schemas.microsoft.com/office/drawing/2014/main" id="{3A86C3C1-45E6-0E64-CF9F-0BD8B700AF92}"/>
              </a:ext>
            </a:extLst>
          </p:cNvPr>
          <p:cNvSpPr txBox="1"/>
          <p:nvPr/>
        </p:nvSpPr>
        <p:spPr>
          <a:xfrm>
            <a:off x="538146" y="4888394"/>
            <a:ext cx="7295061" cy="261610"/>
          </a:xfrm>
          <a:prstGeom prst="rect">
            <a:avLst/>
          </a:prstGeom>
          <a:noFill/>
        </p:spPr>
        <p:txBody>
          <a:bodyPr wrap="square">
            <a:spAutoFit/>
          </a:bodyPr>
          <a:lstStyle/>
          <a:p>
            <a:pPr algn="ctr"/>
            <a:r>
              <a:rPr lang="en-US" sz="1050" dirty="0">
                <a:latin typeface="Corbel" panose="020B0503020204020204" pitchFamily="34" charset="0"/>
              </a:rPr>
              <a:t>[</a:t>
            </a:r>
            <a:r>
              <a:rPr lang="en-US" sz="1050" dirty="0">
                <a:latin typeface="Corbel" panose="020B0503020204020204" pitchFamily="34" charset="0"/>
                <a:hlinkClick r:id="rId4"/>
              </a:rPr>
              <a:t>“On the difficulty of training recurrent neural networks”, Pascanu et al, 2013</a:t>
            </a:r>
            <a:r>
              <a:rPr lang="en-US" sz="1050" dirty="0">
                <a:latin typeface="Corbel" panose="020B0503020204020204" pitchFamily="34" charset="0"/>
              </a:rPr>
              <a:t>]</a:t>
            </a:r>
          </a:p>
        </p:txBody>
      </p:sp>
    </p:spTree>
    <p:extLst>
      <p:ext uri="{BB962C8B-B14F-4D97-AF65-F5344CB8AC3E}">
        <p14:creationId xmlns:p14="http://schemas.microsoft.com/office/powerpoint/2010/main" val="2138389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(2)</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 </a:t>
            </a:r>
          </a:p>
          <a:p>
            <a:pPr marL="352425" marR="121444" algn="just">
              <a:lnSpc>
                <a:spcPct val="100499"/>
              </a:lnSpc>
              <a:spcBef>
                <a:spcPts val="26"/>
              </a:spcBef>
              <a:tabLst>
                <a:tab pos="223838" algn="l"/>
              </a:tabLst>
            </a:pPr>
            <a:r>
              <a:rPr lang="en-US" sz="2000" b="1" dirty="0">
                <a:latin typeface="Corbel" panose="020B0503020204020204" pitchFamily="34" charset="0"/>
              </a:rPr>
              <a:t>Using residual layers:</a:t>
            </a:r>
            <a:r>
              <a:rPr lang="en-US" sz="2000" dirty="0">
                <a:latin typeface="Corbel" panose="020B0503020204020204" pitchFamily="34" charset="0"/>
              </a:rPr>
              <a:t> </a:t>
            </a:r>
          </a:p>
          <a:p>
            <a:pPr marL="809625" marR="121444" lvl="1">
              <a:lnSpc>
                <a:spcPct val="100499"/>
              </a:lnSpc>
              <a:spcBef>
                <a:spcPts val="26"/>
              </a:spcBef>
              <a:tabLst>
                <a:tab pos="223838" algn="l"/>
              </a:tabLst>
            </a:pPr>
            <a:r>
              <a:rPr lang="en-US" sz="1800" dirty="0">
                <a:latin typeface="Corbel" panose="020B0503020204020204" pitchFamily="34" charset="0"/>
                <a:cs typeface="Calibri"/>
              </a:rPr>
              <a:t>lots of new deep architectures </a:t>
            </a:r>
            <a:br>
              <a:rPr lang="en-US" sz="1800" dirty="0">
                <a:latin typeface="Corbel" panose="020B0503020204020204" pitchFamily="34" charset="0"/>
                <a:cs typeface="Calibri"/>
              </a:rPr>
            </a:br>
            <a:r>
              <a:rPr lang="en-US" sz="1800" dirty="0">
                <a:latin typeface="Corbel" panose="020B0503020204020204" pitchFamily="34" charset="0"/>
                <a:cs typeface="Calibri"/>
              </a:rPr>
              <a:t>(RNN or otherwise) add direct </a:t>
            </a:r>
            <a:br>
              <a:rPr lang="en-US" sz="1800" dirty="0">
                <a:latin typeface="Corbel" panose="020B0503020204020204" pitchFamily="34" charset="0"/>
                <a:cs typeface="Calibri"/>
              </a:rPr>
            </a:br>
            <a:r>
              <a:rPr lang="en-US" sz="1800" dirty="0">
                <a:latin typeface="Corbel" panose="020B0503020204020204" pitchFamily="34" charset="0"/>
                <a:cs typeface="Calibri"/>
              </a:rPr>
              <a:t>connections,  thus allowing </a:t>
            </a:r>
            <a:br>
              <a:rPr lang="en-US" sz="1800" dirty="0">
                <a:latin typeface="Corbel" panose="020B0503020204020204" pitchFamily="34" charset="0"/>
                <a:cs typeface="Calibri"/>
              </a:rPr>
            </a:br>
            <a:r>
              <a:rPr lang="en-US" sz="1800" dirty="0">
                <a:latin typeface="Corbel" panose="020B0503020204020204" pitchFamily="34" charset="0"/>
                <a:cs typeface="Calibri"/>
              </a:rPr>
              <a:t>the gradient to flow)</a:t>
            </a:r>
          </a:p>
          <a:p>
            <a:pPr marL="809625" marR="121444" lvl="1" algn="just">
              <a:lnSpc>
                <a:spcPct val="100499"/>
              </a:lnSpc>
              <a:spcBef>
                <a:spcPts val="26"/>
              </a:spcBef>
              <a:tabLst>
                <a:tab pos="223838" algn="l"/>
              </a:tabLst>
            </a:pPr>
            <a:endParaRPr lang="en-US" sz="16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47</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4" name="Picture 3" descr="Diagram&#10;&#10;Description automatically generated">
            <a:extLst>
              <a:ext uri="{FF2B5EF4-FFF2-40B4-BE49-F238E27FC236}">
                <a16:creationId xmlns:a16="http://schemas.microsoft.com/office/drawing/2014/main" id="{5AA5F49E-D96E-6D65-A633-7E3FE566E5B8}"/>
              </a:ext>
            </a:extLst>
          </p:cNvPr>
          <p:cNvPicPr>
            <a:picLocks noChangeAspect="1"/>
          </p:cNvPicPr>
          <p:nvPr/>
        </p:nvPicPr>
        <p:blipFill>
          <a:blip r:embed="rId3"/>
          <a:stretch>
            <a:fillRect/>
          </a:stretch>
        </p:blipFill>
        <p:spPr>
          <a:xfrm>
            <a:off x="4864608" y="2024102"/>
            <a:ext cx="3993908" cy="2236172"/>
          </a:xfrm>
          <a:prstGeom prst="rect">
            <a:avLst/>
          </a:prstGeom>
        </p:spPr>
      </p:pic>
      <p:sp>
        <p:nvSpPr>
          <p:cNvPr id="6" name="TextBox 5">
            <a:extLst>
              <a:ext uri="{FF2B5EF4-FFF2-40B4-BE49-F238E27FC236}">
                <a16:creationId xmlns:a16="http://schemas.microsoft.com/office/drawing/2014/main" id="{C7386CB1-81E2-C1B6-16D4-F8A7657FFC12}"/>
              </a:ext>
            </a:extLst>
          </p:cNvPr>
          <p:cNvSpPr txBox="1"/>
          <p:nvPr/>
        </p:nvSpPr>
        <p:spPr>
          <a:xfrm>
            <a:off x="4524143" y="4327743"/>
            <a:ext cx="4572000" cy="523220"/>
          </a:xfrm>
          <a:prstGeom prst="rect">
            <a:avLst/>
          </a:prstGeom>
          <a:noFill/>
        </p:spPr>
        <p:txBody>
          <a:bodyPr wrap="square">
            <a:spAutoFit/>
          </a:bodyPr>
          <a:lstStyle/>
          <a:p>
            <a:pPr algn="ctr"/>
            <a:r>
              <a:rPr lang="en-US" dirty="0">
                <a:latin typeface="Corbel" panose="020B0503020204020204" pitchFamily="34" charset="0"/>
              </a:rPr>
              <a:t>"Deep Residual Learning for Image Recognition", </a:t>
            </a:r>
            <a:br>
              <a:rPr lang="en-US" dirty="0">
                <a:latin typeface="Corbel" panose="020B0503020204020204" pitchFamily="34" charset="0"/>
              </a:rPr>
            </a:br>
            <a:r>
              <a:rPr lang="en-US" dirty="0">
                <a:latin typeface="Corbel" panose="020B0503020204020204" pitchFamily="34" charset="0"/>
              </a:rPr>
              <a:t>He et al, 2015.  </a:t>
            </a:r>
            <a:r>
              <a:rPr lang="en-US" dirty="0">
                <a:latin typeface="Corbel" panose="020B0503020204020204" pitchFamily="34" charset="0"/>
                <a:hlinkClick r:id="rId4"/>
              </a:rPr>
              <a:t>https://arxiv.org/pdf/1512.03385.pdf</a:t>
            </a:r>
            <a:r>
              <a:rPr lang="en-US" dirty="0">
                <a:latin typeface="Corbel" panose="020B0503020204020204" pitchFamily="34" charset="0"/>
              </a:rPr>
              <a:t> </a:t>
            </a:r>
          </a:p>
        </p:txBody>
      </p:sp>
    </p:spTree>
    <p:extLst>
      <p:ext uri="{BB962C8B-B14F-4D97-AF65-F5344CB8AC3E}">
        <p14:creationId xmlns:p14="http://schemas.microsoft.com/office/powerpoint/2010/main" val="394656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48</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1028" name="Picture 4" descr="Review: Empirical Evaluation of Gated Recurrent Neural Networks on Sequence  Modeling (GRU) | by Sik-Ho Tsang | Medium">
            <a:extLst>
              <a:ext uri="{FF2B5EF4-FFF2-40B4-BE49-F238E27FC236}">
                <a16:creationId xmlns:a16="http://schemas.microsoft.com/office/drawing/2014/main" id="{9823A161-7E4D-2D87-EDDA-3981BD42F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030" y="3145722"/>
            <a:ext cx="6351939" cy="191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4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1" end="1"/>
                                            </p:txEl>
                                          </p:spTgt>
                                        </p:tgtEl>
                                        <p:attrNameLst>
                                          <p:attrName>style.visibility</p:attrName>
                                        </p:attrNameLst>
                                      </p:cBhvr>
                                      <p:to>
                                        <p:strVal val="visible"/>
                                      </p:to>
                                    </p:set>
                                    <p:animEffect transition="in" filter="fade">
                                      <p:cBhvr>
                                        <p:cTn id="7" dur="500"/>
                                        <p:tgtEl>
                                          <p:spTgt spid="14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2">
                                            <p:txEl>
                                              <p:pRg st="2" end="2"/>
                                            </p:txEl>
                                          </p:spTgt>
                                        </p:tgtEl>
                                        <p:attrNameLst>
                                          <p:attrName>style.visibility</p:attrName>
                                        </p:attrNameLst>
                                      </p:cBhvr>
                                      <p:to>
                                        <p:strVal val="visible"/>
                                      </p:to>
                                    </p:set>
                                    <p:animEffect transition="in" filter="fade">
                                      <p:cBhvr>
                                        <p:cTn id="10" dur="500"/>
                                        <p:tgtEl>
                                          <p:spTgt spid="14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xEl>
                                              <p:pRg st="3" end="3"/>
                                            </p:txEl>
                                          </p:spTgt>
                                        </p:tgtEl>
                                        <p:attrNameLst>
                                          <p:attrName>style.visibility</p:attrName>
                                        </p:attrNameLst>
                                      </p:cBhvr>
                                      <p:to>
                                        <p:strVal val="visible"/>
                                      </p:to>
                                    </p:set>
                                    <p:animEffect transition="in" filter="fade">
                                      <p:cBhvr>
                                        <p:cTn id="13" dur="500"/>
                                        <p:tgtEl>
                                          <p:spTgt spid="1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352425" marR="121444" algn="just">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a:p>
            <a:pPr>
              <a:lnSpc>
                <a:spcPct val="100000"/>
              </a:lnSpc>
              <a:spcBef>
                <a:spcPts val="270"/>
              </a:spcBef>
              <a:buClrTx/>
            </a:pPr>
            <a:r>
              <a:rPr lang="en-US" sz="2000" dirty="0">
                <a:latin typeface="Corbel" panose="020B0503020204020204" pitchFamily="34" charset="0"/>
              </a:rPr>
              <a:t>Many of these variants were the dominant architecture of  In 2013–2015. </a:t>
            </a:r>
          </a:p>
          <a:p>
            <a:pPr>
              <a:lnSpc>
                <a:spcPct val="100000"/>
              </a:lnSpc>
              <a:spcBef>
                <a:spcPts val="270"/>
              </a:spcBef>
              <a:buClrTx/>
            </a:pPr>
            <a:r>
              <a:rPr lang="en-US" sz="2000" dirty="0">
                <a:latin typeface="Corbel" panose="020B0503020204020204" pitchFamily="34" charset="0"/>
              </a:rPr>
              <a:t>We will not cover these alternative architecture in favor or spending more time on more modern developments. </a:t>
            </a: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49</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Tree>
    <p:extLst>
      <p:ext uri="{BB962C8B-B14F-4D97-AF65-F5344CB8AC3E}">
        <p14:creationId xmlns:p14="http://schemas.microsoft.com/office/powerpoint/2010/main" val="309116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idx="1"/>
          </p:nvPr>
        </p:nvSpPr>
        <p:spPr>
          <a:xfrm>
            <a:off x="311699" y="1152475"/>
            <a:ext cx="8668037" cy="3416400"/>
          </a:xfrm>
        </p:spPr>
        <p:txBody>
          <a:bodyPr>
            <a:normAutofit/>
          </a:bodyPr>
          <a:lstStyle/>
          <a:p>
            <a:pPr marL="114300" indent="0">
              <a:buNone/>
            </a:pPr>
            <a:r>
              <a:rPr lang="en-US" sz="2400" dirty="0">
                <a:solidFill>
                  <a:schemeClr val="tx1"/>
                </a:solidFill>
              </a:rPr>
              <a:t>How do we generate language from LMs? </a:t>
            </a:r>
          </a:p>
          <a:p>
            <a:pPr marL="114300" indent="0">
              <a:buNone/>
            </a:pPr>
            <a:endParaRPr lang="en-US" sz="2400" dirty="0"/>
          </a:p>
          <a:p>
            <a:pPr marL="114300" indent="0">
              <a:buNone/>
            </a:pPr>
            <a:r>
              <a:rPr lang="en-US" sz="2400" dirty="0">
                <a:solidFill>
                  <a:schemeClr val="tx1"/>
                </a:solidFill>
              </a:rPr>
              <a:t>Given: </a:t>
            </a:r>
          </a:p>
        </p:txBody>
      </p:sp>
      <p:sp>
        <p:nvSpPr>
          <p:cNvPr id="4" name="Left Brace 3">
            <a:extLst>
              <a:ext uri="{FF2B5EF4-FFF2-40B4-BE49-F238E27FC236}">
                <a16:creationId xmlns:a16="http://schemas.microsoft.com/office/drawing/2014/main" id="{0008A24E-5457-33F4-FC51-016A5AEEFE34}"/>
              </a:ext>
            </a:extLst>
          </p:cNvPr>
          <p:cNvSpPr/>
          <p:nvPr/>
        </p:nvSpPr>
        <p:spPr>
          <a:xfrm rot="16200000" flipH="1">
            <a:off x="7245296" y="1376706"/>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D3E930D2-53DC-26D7-965E-2C5C1B0DAFA5}"/>
              </a:ext>
            </a:extLst>
          </p:cNvPr>
          <p:cNvSpPr/>
          <p:nvPr/>
        </p:nvSpPr>
        <p:spPr>
          <a:xfrm rot="16200000" flipH="1">
            <a:off x="6068834" y="1972173"/>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6EF0B10C-CA27-662F-075A-D1FE99B8412C}"/>
              </a:ext>
            </a:extLst>
          </p:cNvPr>
          <p:cNvSpPr/>
          <p:nvPr/>
        </p:nvSpPr>
        <p:spPr>
          <a:xfrm>
            <a:off x="6926638" y="183216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883B093C-E5AF-AF6E-1E13-16AE3C3A7A87}"/>
              </a:ext>
            </a:extLst>
          </p:cNvPr>
          <p:cNvSpPr/>
          <p:nvPr/>
        </p:nvSpPr>
        <p:spPr>
          <a:xfrm>
            <a:off x="5865503" y="1667703"/>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CADE8FF-6A62-7BD6-07BE-75BE13B03346}"/>
                  </a:ext>
                </a:extLst>
              </p:cNvPr>
              <p:cNvSpPr txBox="1">
                <a:spLocks/>
              </p:cNvSpPr>
              <p:nvPr/>
            </p:nvSpPr>
            <p:spPr>
              <a:xfrm>
                <a:off x="5378823" y="2157780"/>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CADE8FF-6A62-7BD6-07BE-75BE13B03346}"/>
                  </a:ext>
                </a:extLst>
              </p:cNvPr>
              <p:cNvSpPr txBox="1">
                <a:spLocks noRot="1" noChangeAspect="1" noMove="1" noResize="1" noEditPoints="1" noAdjustHandles="1" noChangeArrowheads="1" noChangeShapeType="1" noTextEdit="1"/>
              </p:cNvSpPr>
              <p:nvPr/>
            </p:nvSpPr>
            <p:spPr>
              <a:xfrm>
                <a:off x="5378823" y="2157780"/>
                <a:ext cx="3074083" cy="869387"/>
              </a:xfrm>
              <a:prstGeom prst="rect">
                <a:avLst/>
              </a:prstGeom>
              <a:blipFill>
                <a:blip r:embed="rId2"/>
                <a:stretch>
                  <a:fillRect r="-2376"/>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04998F72-B58D-D48D-CE6E-DB245399DDE9}"/>
              </a:ext>
            </a:extLst>
          </p:cNvPr>
          <p:cNvSpPr/>
          <p:nvPr/>
        </p:nvSpPr>
        <p:spPr>
          <a:xfrm>
            <a:off x="3813509" y="317431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48D1FBF-C613-8830-F7B8-695E330F187C}"/>
              </a:ext>
            </a:extLst>
          </p:cNvPr>
          <p:cNvSpPr/>
          <p:nvPr/>
        </p:nvSpPr>
        <p:spPr>
          <a:xfrm>
            <a:off x="5863357" y="313960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A22B5D4A-1349-4A91-3912-75EFC656579E}"/>
              </a:ext>
            </a:extLst>
          </p:cNvPr>
          <p:cNvSpPr txBox="1"/>
          <p:nvPr/>
        </p:nvSpPr>
        <p:spPr>
          <a:xfrm>
            <a:off x="718937" y="3283578"/>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69618A3C-D854-D26A-A755-9E3907917BDD}"/>
              </a:ext>
            </a:extLst>
          </p:cNvPr>
          <p:cNvGrpSpPr/>
          <p:nvPr/>
        </p:nvGrpSpPr>
        <p:grpSpPr>
          <a:xfrm>
            <a:off x="6582378" y="2842774"/>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4D3B9938-2BC5-81D0-7CCE-90DDB22A8505}"/>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57AF13-1AE7-79C6-1E17-FEF5CA7A3BEB}"/>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C1B852CA-56DD-7744-379F-8777D1F3C129}"/>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552AA064-48EF-6EDC-FC97-0BB4BC5BC6EE}"/>
              </a:ext>
            </a:extLst>
          </p:cNvPr>
          <p:cNvSpPr/>
          <p:nvPr/>
        </p:nvSpPr>
        <p:spPr>
          <a:xfrm>
            <a:off x="4510753" y="3096193"/>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158793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Adapting RNNs to Application</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694"/>
          <a:stretch/>
        </p:blipFill>
        <p:spPr>
          <a:xfrm>
            <a:off x="1071691" y="1191839"/>
            <a:ext cx="6472441" cy="2994777"/>
          </a:xfrm>
        </p:spPr>
      </p:pic>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fld id="{1D553280-E9B5-4529-AC08-074397BE5D29}" type="slidenum">
              <a:rPr lang="en-US" smtClean="0"/>
              <a:pPr/>
              <a:t>50</a:t>
            </a:fld>
            <a:endParaRPr lang="en-US" dirty="0"/>
          </a:p>
        </p:txBody>
      </p:sp>
      <p:sp>
        <p:nvSpPr>
          <p:cNvPr id="11" name="TextBox 6">
            <a:extLst>
              <a:ext uri="{FF2B5EF4-FFF2-40B4-BE49-F238E27FC236}">
                <a16:creationId xmlns:a16="http://schemas.microsoft.com/office/drawing/2014/main" id="{B1548ECD-4938-42C4-B182-894683951A6E}"/>
              </a:ext>
            </a:extLst>
          </p:cNvPr>
          <p:cNvSpPr txBox="1"/>
          <p:nvPr/>
        </p:nvSpPr>
        <p:spPr>
          <a:xfrm>
            <a:off x="1222187" y="4185152"/>
            <a:ext cx="1517595"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Text Classification</a:t>
            </a:r>
          </a:p>
        </p:txBody>
      </p:sp>
      <p:sp>
        <p:nvSpPr>
          <p:cNvPr id="12" name="TextBox 7">
            <a:extLst>
              <a:ext uri="{FF2B5EF4-FFF2-40B4-BE49-F238E27FC236}">
                <a16:creationId xmlns:a16="http://schemas.microsoft.com/office/drawing/2014/main" id="{B43708D5-BDE7-4415-B103-694CEBF78D7C}"/>
              </a:ext>
            </a:extLst>
          </p:cNvPr>
          <p:cNvSpPr txBox="1"/>
          <p:nvPr/>
        </p:nvSpPr>
        <p:spPr>
          <a:xfrm>
            <a:off x="3457114" y="4186616"/>
            <a:ext cx="1693092"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Language Modeling </a:t>
            </a:r>
          </a:p>
        </p:txBody>
      </p:sp>
      <p:sp>
        <p:nvSpPr>
          <p:cNvPr id="13" name="TextBox 8">
            <a:extLst>
              <a:ext uri="{FF2B5EF4-FFF2-40B4-BE49-F238E27FC236}">
                <a16:creationId xmlns:a16="http://schemas.microsoft.com/office/drawing/2014/main" id="{08DFBB4F-352B-47C5-9A35-399EB7B48C89}"/>
              </a:ext>
            </a:extLst>
          </p:cNvPr>
          <p:cNvSpPr txBox="1"/>
          <p:nvPr/>
        </p:nvSpPr>
        <p:spPr>
          <a:xfrm>
            <a:off x="6156045" y="4186616"/>
            <a:ext cx="882229" cy="307777"/>
          </a:xfrm>
          <a:prstGeom prst="rect">
            <a:avLst/>
          </a:prstGeom>
          <a:noFill/>
        </p:spPr>
        <p:txBody>
          <a:bodyPr wrap="none" rtlCol="0">
            <a:spAutoFit/>
          </a:bodyPr>
          <a:lstStyle>
            <a:defPPr>
              <a:defRPr lang="en-US"/>
            </a:defPPr>
            <a:lvl1pPr algn="ctr" rtl="0" fontAlgn="base">
              <a:spcBef>
                <a:spcPct val="0"/>
              </a:spcBef>
              <a:spcAft>
                <a:spcPct val="0"/>
              </a:spcAft>
              <a:defRPr sz="2000" kern="1200">
                <a:solidFill>
                  <a:schemeClr val="tx1"/>
                </a:solidFill>
                <a:latin typeface="Times New Roman" pitchFamily="18" charset="0"/>
                <a:ea typeface="+mn-ea"/>
                <a:cs typeface="+mn-cs"/>
              </a:defRPr>
            </a:lvl1pPr>
            <a:lvl2pPr marL="457200" algn="ctr" rtl="0" fontAlgn="base">
              <a:spcBef>
                <a:spcPct val="0"/>
              </a:spcBef>
              <a:spcAft>
                <a:spcPct val="0"/>
              </a:spcAft>
              <a:defRPr sz="2000" kern="1200">
                <a:solidFill>
                  <a:schemeClr val="tx1"/>
                </a:solidFill>
                <a:latin typeface="Times New Roman" pitchFamily="18" charset="0"/>
                <a:ea typeface="+mn-ea"/>
                <a:cs typeface="+mn-cs"/>
              </a:defRPr>
            </a:lvl2pPr>
            <a:lvl3pPr marL="914400" algn="ctr" rtl="0" fontAlgn="base">
              <a:spcBef>
                <a:spcPct val="0"/>
              </a:spcBef>
              <a:spcAft>
                <a:spcPct val="0"/>
              </a:spcAft>
              <a:defRPr sz="2000" kern="1200">
                <a:solidFill>
                  <a:schemeClr val="tx1"/>
                </a:solidFill>
                <a:latin typeface="Times New Roman" pitchFamily="18" charset="0"/>
                <a:ea typeface="+mn-ea"/>
                <a:cs typeface="+mn-cs"/>
              </a:defRPr>
            </a:lvl3pPr>
            <a:lvl4pPr marL="1371600" algn="ctr" rtl="0" fontAlgn="base">
              <a:spcBef>
                <a:spcPct val="0"/>
              </a:spcBef>
              <a:spcAft>
                <a:spcPct val="0"/>
              </a:spcAft>
              <a:defRPr sz="2000" kern="1200">
                <a:solidFill>
                  <a:schemeClr val="tx1"/>
                </a:solidFill>
                <a:latin typeface="Times New Roman" pitchFamily="18" charset="0"/>
                <a:ea typeface="+mn-ea"/>
                <a:cs typeface="+mn-cs"/>
              </a:defRPr>
            </a:lvl4pPr>
            <a:lvl5pPr marL="1828800" algn="ctr"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r>
              <a:rPr lang="en-US" sz="1400" dirty="0">
                <a:latin typeface="Corbel" panose="020B0503020204020204" pitchFamily="34" charset="0"/>
              </a:rPr>
              <a:t>POS Tags</a:t>
            </a:r>
          </a:p>
        </p:txBody>
      </p:sp>
    </p:spTree>
    <p:extLst>
      <p:ext uri="{BB962C8B-B14F-4D97-AF65-F5344CB8AC3E}">
        <p14:creationId xmlns:p14="http://schemas.microsoft.com/office/powerpoint/2010/main" val="3518321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fontScale="90000"/>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12"/>
          </p:nvPr>
        </p:nvSpPr>
        <p:spPr/>
        <p:txBody>
          <a:bodyPr/>
          <a:lstStyle/>
          <a:p>
            <a:fld id="{494B4E53-BCCB-BE4E-A28A-722B6992CCD5}" type="slidenum">
              <a:rPr lang="en-US" smtClean="0"/>
              <a:pPr/>
              <a:t>51</a:t>
            </a:fld>
            <a:endParaRPr lang="en-US" dirty="0"/>
          </a:p>
        </p:txBody>
      </p:sp>
    </p:spTree>
    <p:extLst>
      <p:ext uri="{BB962C8B-B14F-4D97-AF65-F5344CB8AC3E}">
        <p14:creationId xmlns:p14="http://schemas.microsoft.com/office/powerpoint/2010/main" val="3967499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fontScale="90000"/>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018711" cy="374571"/>
          </a:xfrm>
          <a:prstGeom prst="wedgeRoundRectCallout">
            <a:avLst>
              <a:gd name="adj1" fmla="val -39079"/>
              <a:gd name="adj2" fmla="val 218613"/>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Representation (compression) of the context</a:t>
            </a:r>
            <a:endParaRPr lang="zh-TW" altLang="en-US" sz="1600" dirty="0">
              <a:solidFill>
                <a:schemeClr val="tx1"/>
              </a:solidFill>
              <a:latin typeface="Corbel" panose="020B050302020402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646986"/>
          </a:xfrm>
          <a:prstGeom prst="wedgeRoundRectCallout">
            <a:avLst>
              <a:gd name="adj1" fmla="val -29097"/>
              <a:gd name="adj2" fmla="val -85875"/>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Produces the output sequence item by item using the representation of the context. </a:t>
            </a:r>
            <a:endParaRPr lang="zh-TW" altLang="en-US" sz="1600" dirty="0">
              <a:solidFill>
                <a:schemeClr val="tx1"/>
              </a:solidFill>
              <a:latin typeface="Corbel" panose="020B050302020402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646986"/>
          </a:xfrm>
          <a:prstGeom prst="wedgeRoundRectCallout">
            <a:avLst>
              <a:gd name="adj1" fmla="val 31685"/>
              <a:gd name="adj2" fmla="val -94189"/>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Processes the context and compiles it into a vector.</a:t>
            </a:r>
            <a:endParaRPr lang="zh-TW" altLang="en-US" sz="1600" dirty="0">
              <a:solidFill>
                <a:schemeClr val="tx1"/>
              </a:solidFill>
              <a:latin typeface="Corbel" panose="020B0503020204020204" pitchFamily="34" charset="0"/>
            </a:endParaRPr>
          </a:p>
        </p:txBody>
      </p:sp>
      <p:sp>
        <p:nvSpPr>
          <p:cNvPr id="11" name="Slide Number Placeholder 10">
            <a:extLst>
              <a:ext uri="{FF2B5EF4-FFF2-40B4-BE49-F238E27FC236}">
                <a16:creationId xmlns:a16="http://schemas.microsoft.com/office/drawing/2014/main" id="{0F53B8D9-764E-EAB3-522F-2F4ED5DD1170}"/>
              </a:ext>
            </a:extLst>
          </p:cNvPr>
          <p:cNvSpPr>
            <a:spLocks noGrp="1"/>
          </p:cNvSpPr>
          <p:nvPr>
            <p:ph type="sldNum" sz="quarter" idx="12"/>
          </p:nvPr>
        </p:nvSpPr>
        <p:spPr/>
        <p:txBody>
          <a:bodyPr/>
          <a:lstStyle/>
          <a:p>
            <a:fld id="{494B4E53-BCCB-BE4E-A28A-722B6992CCD5}" type="slidenum">
              <a:rPr lang="en-US" smtClean="0"/>
              <a:pPr/>
              <a:t>52</a:t>
            </a:fld>
            <a:endParaRPr lang="en-US" dirty="0"/>
          </a:p>
        </p:txBody>
      </p:sp>
    </p:spTree>
    <p:extLst>
      <p:ext uri="{BB962C8B-B14F-4D97-AF65-F5344CB8AC3E}">
        <p14:creationId xmlns:p14="http://schemas.microsoft.com/office/powerpoint/2010/main" val="3728407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886-9794-E994-C0B5-BE43CCB49A1A}"/>
              </a:ext>
            </a:extLst>
          </p:cNvPr>
          <p:cNvSpPr>
            <a:spLocks noGrp="1"/>
          </p:cNvSpPr>
          <p:nvPr>
            <p:ph type="title"/>
          </p:nvPr>
        </p:nvSpPr>
        <p:spPr/>
        <p:txBody>
          <a:bodyPr>
            <a:normAutofit fontScale="90000"/>
          </a:bodyPr>
          <a:lstStyle/>
          <a:p>
            <a:r>
              <a:rPr lang="en-US" dirty="0"/>
              <a:t>Encoder-Decoder Architectures </a:t>
            </a:r>
          </a:p>
        </p:txBody>
      </p:sp>
      <p:pic>
        <p:nvPicPr>
          <p:cNvPr id="4" name="seq2seq_3.mp4" descr="seq2seq_3.mp4">
            <a:hlinkClick r:id="" action="ppaction://media"/>
            <a:extLst>
              <a:ext uri="{FF2B5EF4-FFF2-40B4-BE49-F238E27FC236}">
                <a16:creationId xmlns:a16="http://schemas.microsoft.com/office/drawing/2014/main" id="{D591C96B-6597-C9F0-C171-28C5C0CBE7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2575" y="1746250"/>
            <a:ext cx="8578850" cy="2293938"/>
          </a:xfrm>
        </p:spPr>
      </p:pic>
      <p:sp>
        <p:nvSpPr>
          <p:cNvPr id="5" name="TextBox 4">
            <a:extLst>
              <a:ext uri="{FF2B5EF4-FFF2-40B4-BE49-F238E27FC236}">
                <a16:creationId xmlns:a16="http://schemas.microsoft.com/office/drawing/2014/main" id="{A4B43994-3A63-5A65-0124-AAF3097A0988}"/>
              </a:ext>
            </a:extLst>
          </p:cNvPr>
          <p:cNvSpPr txBox="1"/>
          <p:nvPr/>
        </p:nvSpPr>
        <p:spPr>
          <a:xfrm>
            <a:off x="329640" y="4748781"/>
            <a:ext cx="8578791" cy="261610"/>
          </a:xfrm>
          <a:prstGeom prst="rect">
            <a:avLst/>
          </a:prstGeom>
          <a:noFill/>
        </p:spPr>
        <p:txBody>
          <a:bodyPr wrap="square">
            <a:spAutoFit/>
          </a:bodyPr>
          <a:lstStyle/>
          <a:p>
            <a:pPr algn="ctr"/>
            <a:r>
              <a:rPr lang="en-US" sz="1100" dirty="0">
                <a:solidFill>
                  <a:schemeClr val="bg1">
                    <a:lumMod val="50000"/>
                  </a:schemeClr>
                </a:solidFill>
                <a:latin typeface="Consolas" panose="020B0609020204030204" pitchFamily="49" charset="0"/>
                <a:cs typeface="Consolas" panose="020B0609020204030204" pitchFamily="49" charset="0"/>
              </a:rPr>
              <a:t>https://</a:t>
            </a:r>
            <a:r>
              <a:rPr lang="en-US" sz="1100" dirty="0" err="1">
                <a:solidFill>
                  <a:schemeClr val="bg1">
                    <a:lumMod val="50000"/>
                  </a:schemeClr>
                </a:solidFill>
                <a:latin typeface="Consolas" panose="020B0609020204030204" pitchFamily="49" charset="0"/>
                <a:cs typeface="Consolas" panose="020B0609020204030204" pitchFamily="49" charset="0"/>
              </a:rPr>
              <a:t>jalammar.github.io</a:t>
            </a:r>
            <a:r>
              <a:rPr lang="en-US" sz="1100" dirty="0">
                <a:solidFill>
                  <a:schemeClr val="bg1">
                    <a:lumMod val="50000"/>
                  </a:schemeClr>
                </a:solidFill>
                <a:latin typeface="Consolas" panose="020B0609020204030204" pitchFamily="49" charset="0"/>
                <a:cs typeface="Consolas" panose="020B0609020204030204" pitchFamily="49" charset="0"/>
              </a:rPr>
              <a:t>/visualizing-neural-machine-translation-mechanics-of-seq2seq-models-with-attention/</a:t>
            </a:r>
          </a:p>
        </p:txBody>
      </p:sp>
      <p:sp>
        <p:nvSpPr>
          <p:cNvPr id="3" name="Slide Number Placeholder 2">
            <a:extLst>
              <a:ext uri="{FF2B5EF4-FFF2-40B4-BE49-F238E27FC236}">
                <a16:creationId xmlns:a16="http://schemas.microsoft.com/office/drawing/2014/main" id="{57FD2924-25FE-0226-78E8-CBA348156A4C}"/>
              </a:ext>
            </a:extLst>
          </p:cNvPr>
          <p:cNvSpPr>
            <a:spLocks noGrp="1"/>
          </p:cNvSpPr>
          <p:nvPr>
            <p:ph type="sldNum" sz="quarter" idx="12"/>
          </p:nvPr>
        </p:nvSpPr>
        <p:spPr/>
        <p:txBody>
          <a:bodyPr/>
          <a:lstStyle/>
          <a:p>
            <a:fld id="{494B4E53-BCCB-BE4E-A28A-722B6992CCD5}" type="slidenum">
              <a:rPr lang="en-US" smtClean="0"/>
              <a:pPr/>
              <a:t>53</a:t>
            </a:fld>
            <a:endParaRPr lang="en-US" dirty="0"/>
          </a:p>
        </p:txBody>
      </p:sp>
    </p:spTree>
    <p:extLst>
      <p:ext uri="{BB962C8B-B14F-4D97-AF65-F5344CB8AC3E}">
        <p14:creationId xmlns:p14="http://schemas.microsoft.com/office/powerpoint/2010/main" val="13564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820A-7AFA-1FD5-5D5D-D9A12200C6A3}"/>
              </a:ext>
            </a:extLst>
          </p:cNvPr>
          <p:cNvSpPr>
            <a:spLocks noGrp="1"/>
          </p:cNvSpPr>
          <p:nvPr>
            <p:ph type="title"/>
          </p:nvPr>
        </p:nvSpPr>
        <p:spPr/>
        <p:txBody>
          <a:bodyPr>
            <a:normAutofit fontScale="90000"/>
          </a:bodyPr>
          <a:lstStyle/>
          <a:p>
            <a:r>
              <a:rPr lang="en-US" dirty="0"/>
              <a:t>Encoder-Decoder Architectures </a:t>
            </a:r>
          </a:p>
        </p:txBody>
      </p:sp>
      <p:sp>
        <p:nvSpPr>
          <p:cNvPr id="3" name="Content Placeholder 2">
            <a:extLst>
              <a:ext uri="{FF2B5EF4-FFF2-40B4-BE49-F238E27FC236}">
                <a16:creationId xmlns:a16="http://schemas.microsoft.com/office/drawing/2014/main" id="{683B2BFD-EA2C-0C3B-5A7C-005BDC04DFB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8B8D4C9-DC43-61F4-14B5-21A2091D707F}"/>
              </a:ext>
            </a:extLst>
          </p:cNvPr>
          <p:cNvPicPr>
            <a:picLocks noChangeAspect="1"/>
          </p:cNvPicPr>
          <p:nvPr/>
        </p:nvPicPr>
        <p:blipFill>
          <a:blip r:embed="rId2"/>
          <a:stretch>
            <a:fillRect/>
          </a:stretch>
        </p:blipFill>
        <p:spPr>
          <a:xfrm>
            <a:off x="83602" y="1313737"/>
            <a:ext cx="9144000" cy="3384738"/>
          </a:xfrm>
          <a:prstGeom prst="rect">
            <a:avLst/>
          </a:prstGeom>
        </p:spPr>
      </p:pic>
    </p:spTree>
    <p:extLst>
      <p:ext uri="{BB962C8B-B14F-4D97-AF65-F5344CB8AC3E}">
        <p14:creationId xmlns:p14="http://schemas.microsoft.com/office/powerpoint/2010/main" val="437230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Extending RNNs to Both Directions</a:t>
            </a:r>
          </a:p>
        </p:txBody>
      </p:sp>
      <p:sp>
        <p:nvSpPr>
          <p:cNvPr id="103" name="Content Placeholder 102"/>
          <p:cNvSpPr>
            <a:spLocks noGrp="1"/>
          </p:cNvSpPr>
          <p:nvPr>
            <p:ph idx="1"/>
          </p:nvPr>
        </p:nvSpPr>
        <p:spPr/>
        <p:txBody>
          <a:bodyPr>
            <a:normAutofit/>
          </a:bodyPr>
          <a:lstStyle/>
          <a:p>
            <a:r>
              <a:rPr lang="en-US" dirty="0"/>
              <a:t>An RNN limitation: Hidden variables capture </a:t>
            </a:r>
            <a:r>
              <a:rPr lang="en-US" dirty="0">
                <a:solidFill>
                  <a:srgbClr val="C00000"/>
                </a:solidFill>
              </a:rPr>
              <a:t>only one side of the context</a:t>
            </a:r>
            <a:r>
              <a:rPr lang="en-US" dirty="0"/>
              <a:t>. </a:t>
            </a:r>
          </a:p>
          <a:p>
            <a:r>
              <a:rPr lang="en-US" dirty="0"/>
              <a:t>Solution: Bi-Directional RNNs</a:t>
            </a:r>
          </a:p>
        </p:txBody>
      </p:sp>
      <p:sp>
        <p:nvSpPr>
          <p:cNvPr id="5" name="Slide Number Placeholder 4"/>
          <p:cNvSpPr>
            <a:spLocks noGrp="1"/>
          </p:cNvSpPr>
          <p:nvPr>
            <p:ph type="sldNum" sz="quarter" idx="12"/>
          </p:nvPr>
        </p:nvSpPr>
        <p:spPr/>
        <p:txBody>
          <a:bodyPr>
            <a:normAutofit/>
          </a:bodyPr>
          <a:lstStyle/>
          <a:p>
            <a:fld id="{FA6F6034-1516-478C-9756-BC6A8296D6DE}" type="slidenum">
              <a:rPr lang="en-US" smtClean="0"/>
              <a:pPr/>
              <a:t>55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51" y="2016801"/>
            <a:ext cx="2444603" cy="19870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2052501"/>
            <a:ext cx="1438275" cy="1696427"/>
          </a:xfrm>
          <a:prstGeom prst="rect">
            <a:avLst/>
          </a:prstGeom>
        </p:spPr>
      </p:pic>
      <p:sp>
        <p:nvSpPr>
          <p:cNvPr id="21" name="TextBox 20"/>
          <p:cNvSpPr txBox="1"/>
          <p:nvPr/>
        </p:nvSpPr>
        <p:spPr>
          <a:xfrm>
            <a:off x="2743201" y="4116665"/>
            <a:ext cx="567784" cy="323165"/>
          </a:xfrm>
          <a:prstGeom prst="rect">
            <a:avLst/>
          </a:prstGeom>
          <a:noFill/>
        </p:spPr>
        <p:txBody>
          <a:bodyPr wrap="none" rtlCol="0">
            <a:spAutoFit/>
          </a:bodyPr>
          <a:lstStyle/>
          <a:p>
            <a:r>
              <a:rPr lang="en-US" sz="1500" dirty="0">
                <a:latin typeface="Corbel" panose="020B0503020204020204" pitchFamily="34" charset="0"/>
              </a:rPr>
              <a:t>RNN</a:t>
            </a:r>
          </a:p>
        </p:txBody>
      </p:sp>
      <p:sp>
        <p:nvSpPr>
          <p:cNvPr id="54" name="TextBox 53"/>
          <p:cNvSpPr txBox="1"/>
          <p:nvPr/>
        </p:nvSpPr>
        <p:spPr>
          <a:xfrm>
            <a:off x="4875618" y="4116665"/>
            <a:ext cx="1687641" cy="323165"/>
          </a:xfrm>
          <a:prstGeom prst="rect">
            <a:avLst/>
          </a:prstGeom>
          <a:noFill/>
        </p:spPr>
        <p:txBody>
          <a:bodyPr wrap="none" rtlCol="0">
            <a:spAutoFit/>
          </a:bodyPr>
          <a:lstStyle/>
          <a:p>
            <a:r>
              <a:rPr lang="en-US" sz="1500" dirty="0">
                <a:latin typeface="Corbel" panose="020B0503020204020204" pitchFamily="34" charset="0"/>
              </a:rPr>
              <a:t>Bi-directional RNN</a:t>
            </a:r>
          </a:p>
        </p:txBody>
      </p:sp>
    </p:spTree>
    <p:extLst>
      <p:ext uri="{BB962C8B-B14F-4D97-AF65-F5344CB8AC3E}">
        <p14:creationId xmlns:p14="http://schemas.microsoft.com/office/powerpoint/2010/main" val="27479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animEffect transition="in" filter="fade">
                                      <p:cBhvr>
                                        <p:cTn id="7" dur="500"/>
                                        <p:tgtEl>
                                          <p:spTgt spid="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1: Greedy (Argmax)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p:txBody>
          <a:bodyPr/>
          <a:lstStyle/>
          <a:p>
            <a:r>
              <a:rPr lang="en-US" dirty="0">
                <a:solidFill>
                  <a:srgbClr val="C00000"/>
                </a:solidFill>
              </a:rPr>
              <a:t>Challenge: </a:t>
            </a:r>
          </a:p>
          <a:p>
            <a:pPr lvl="1"/>
            <a:r>
              <a:rPr lang="en-US" dirty="0"/>
              <a:t>Generates boring results — not creative. </a:t>
            </a:r>
          </a:p>
          <a:p>
            <a:pPr lvl="1"/>
            <a:r>
              <a:rPr lang="en-US" dirty="0"/>
              <a:t>May repeat itself .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3235656" y="3085833"/>
                <a:ext cx="5217251"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=argmax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3235656" y="3085833"/>
                <a:ext cx="5217251" cy="869387"/>
              </a:xfrm>
              <a:prstGeom prst="rect">
                <a:avLst/>
              </a:prstGeom>
              <a:blipFill>
                <a:blip r:embed="rId3"/>
                <a:stretch>
                  <a:fillRect r="-2336"/>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8" name="TextBox 17">
            <a:extLst>
              <a:ext uri="{FF2B5EF4-FFF2-40B4-BE49-F238E27FC236}">
                <a16:creationId xmlns:a16="http://schemas.microsoft.com/office/drawing/2014/main" id="{FBCB5EDF-7601-D4EF-1D9E-BA39CC2214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6"/>
              </a:rPr>
              <a:t>The Curious Case of Neural Text Degeneration, Holtzman et al., 2020</a:t>
            </a:r>
            <a:r>
              <a:rPr lang="en-US" sz="1000" dirty="0">
                <a:latin typeface="Corbel" panose="020B0503020204020204" pitchFamily="34" charset="0"/>
              </a:rPr>
              <a:t>]</a:t>
            </a:r>
          </a:p>
        </p:txBody>
      </p:sp>
      <p:sp>
        <p:nvSpPr>
          <p:cNvPr id="19" name="TextBox 18">
            <a:extLst>
              <a:ext uri="{FF2B5EF4-FFF2-40B4-BE49-F238E27FC236}">
                <a16:creationId xmlns:a16="http://schemas.microsoft.com/office/drawing/2014/main" id="{8E2B12FE-BCBF-8230-F368-EDEDC53C4A4B}"/>
              </a:ext>
            </a:extLst>
          </p:cNvPr>
          <p:cNvSpPr txBox="1"/>
          <p:nvPr/>
        </p:nvSpPr>
        <p:spPr>
          <a:xfrm>
            <a:off x="74142" y="2225699"/>
            <a:ext cx="9144000" cy="369332"/>
          </a:xfrm>
          <a:prstGeom prst="rect">
            <a:avLst/>
          </a:prstGeom>
          <a:noFill/>
        </p:spPr>
        <p:txBody>
          <a:bodyPr wrap="square">
            <a:spAutoFit/>
          </a:bodyPr>
          <a:lstStyle/>
          <a:p>
            <a:r>
              <a:rPr lang="en-US" sz="1800" dirty="0">
                <a:latin typeface="Consolas" panose="020B0609020204030204" pitchFamily="49" charset="0"/>
                <a:cs typeface="Consolas" panose="020B0609020204030204" pitchFamily="49" charset="0"/>
              </a:rPr>
              <a:t>“I went to the place that the place that the place that the place ...”</a:t>
            </a:r>
          </a:p>
        </p:txBody>
      </p:sp>
    </p:spTree>
    <p:extLst>
      <p:ext uri="{BB962C8B-B14F-4D97-AF65-F5344CB8AC3E}">
        <p14:creationId xmlns:p14="http://schemas.microsoft.com/office/powerpoint/2010/main" val="308162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2: Sampling from the whole distribution</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p:txBody>
          <a:bodyPr/>
          <a:lstStyle/>
          <a:p>
            <a:r>
              <a:rPr lang="en-US" dirty="0">
                <a:solidFill>
                  <a:srgbClr val="C00000"/>
                </a:solidFill>
              </a:rPr>
              <a:t>Challenge: </a:t>
            </a:r>
            <a:r>
              <a:rPr lang="en-US" dirty="0"/>
              <a:t>Likely to result in lots of nonsensical generations. </a:t>
            </a:r>
          </a:p>
          <a:p>
            <a:r>
              <a:rPr lang="en-US" dirty="0">
                <a:solidFill>
                  <a:srgbClr val="C00000"/>
                </a:solidFill>
              </a:rPr>
              <a:t>Reason: </a:t>
            </a:r>
            <a:r>
              <a:rPr lang="en-US" dirty="0"/>
              <a:t>LMs distribution is </a:t>
            </a:r>
            <a:r>
              <a:rPr lang="en-US" dirty="0">
                <a:solidFill>
                  <a:srgbClr val="C00000"/>
                </a:solidFill>
              </a:rPr>
              <a:t>more meaningful about high-prob items</a:t>
            </a:r>
            <a:r>
              <a:rPr lang="en-US" dirty="0"/>
              <a:t>, but as we get further away from high-prob items, the probs are less meaningful. </a:t>
            </a:r>
          </a:p>
        </p:txBody>
      </p:sp>
      <p:sp>
        <p:nvSpPr>
          <p:cNvPr id="4" name="Left Brace 3">
            <a:extLst>
              <a:ext uri="{FF2B5EF4-FFF2-40B4-BE49-F238E27FC236}">
                <a16:creationId xmlns:a16="http://schemas.microsoft.com/office/drawing/2014/main" id="{7275E684-7E66-700B-2826-764E75897963}"/>
              </a:ext>
            </a:extLst>
          </p:cNvPr>
          <p:cNvSpPr/>
          <p:nvPr/>
        </p:nvSpPr>
        <p:spPr>
          <a:xfrm rot="16200000" flipH="1">
            <a:off x="7245296" y="2304759"/>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2786DB58-63E7-5838-0BC9-F7E8F9355941}"/>
              </a:ext>
            </a:extLst>
          </p:cNvPr>
          <p:cNvSpPr/>
          <p:nvPr/>
        </p:nvSpPr>
        <p:spPr>
          <a:xfrm rot="16200000" flipH="1">
            <a:off x="6068834" y="2900226"/>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4D3A35F7-7E69-C50D-CE3F-E739D617560A}"/>
              </a:ext>
            </a:extLst>
          </p:cNvPr>
          <p:cNvSpPr/>
          <p:nvPr/>
        </p:nvSpPr>
        <p:spPr>
          <a:xfrm>
            <a:off x="6926638" y="276021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4F658C4E-3C61-BB8A-CA76-734E1C710CE6}"/>
              </a:ext>
            </a:extLst>
          </p:cNvPr>
          <p:cNvSpPr/>
          <p:nvPr/>
        </p:nvSpPr>
        <p:spPr>
          <a:xfrm>
            <a:off x="5865503" y="2595756"/>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E63249-050C-81F4-66A7-976623BE31B7}"/>
                  </a:ext>
                </a:extLst>
              </p:cNvPr>
              <p:cNvSpPr txBox="1">
                <a:spLocks/>
              </p:cNvSpPr>
              <p:nvPr/>
            </p:nvSpPr>
            <p:spPr>
              <a:xfrm>
                <a:off x="4572001" y="3085833"/>
                <a:ext cx="388090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r">
                  <a:buNone/>
                </a:pPr>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𝑡</m:t>
                        </m:r>
                      </m:sub>
                    </m:sSub>
                  </m:oMath>
                </a14:m>
                <a:r>
                  <a:rPr lang="en-US" sz="2800" dirty="0">
                    <a:solidFill>
                      <a:schemeClr val="tx1"/>
                    </a:solidFill>
                  </a:rPr>
                  <a:t> ~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5EE63249-050C-81F4-66A7-976623BE31B7}"/>
                  </a:ext>
                </a:extLst>
              </p:cNvPr>
              <p:cNvSpPr txBox="1">
                <a:spLocks noRot="1" noChangeAspect="1" noMove="1" noResize="1" noEditPoints="1" noAdjustHandles="1" noChangeArrowheads="1" noChangeShapeType="1" noTextEdit="1"/>
              </p:cNvSpPr>
              <p:nvPr/>
            </p:nvSpPr>
            <p:spPr>
              <a:xfrm>
                <a:off x="4572001" y="3085833"/>
                <a:ext cx="3880906" cy="869387"/>
              </a:xfrm>
              <a:prstGeom prst="rect">
                <a:avLst/>
              </a:prstGeom>
              <a:blipFill>
                <a:blip r:embed="rId2"/>
                <a:stretch>
                  <a:fillRect r="-3140"/>
                </a:stretch>
              </a:blipFill>
              <a:ln>
                <a:no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Tree>
    <p:extLst>
      <p:ext uri="{BB962C8B-B14F-4D97-AF65-F5344CB8AC3E}">
        <p14:creationId xmlns:p14="http://schemas.microsoft.com/office/powerpoint/2010/main" val="304313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a:xfrm>
            <a:off x="278808" y="129262"/>
            <a:ext cx="8520600" cy="572700"/>
          </a:xfrm>
        </p:spPr>
        <p:txBody>
          <a:bodyPr>
            <a:normAutofit fontScale="90000"/>
          </a:bodyPr>
          <a:lstStyle/>
          <a:p>
            <a:r>
              <a:rPr lang="en-US" dirty="0"/>
              <a:t>Approach 3: Sampling + Temperature </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a:xfrm>
            <a:off x="311700" y="1284037"/>
            <a:ext cx="8520600" cy="3416400"/>
          </a:xfrm>
        </p:spPr>
        <p:txBody>
          <a:bodyPr/>
          <a:lstStyle/>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endParaRPr lang="en-US" dirty="0">
              <a:solidFill>
                <a:srgbClr val="C00000"/>
              </a:solidFill>
            </a:endParaRPr>
          </a:p>
          <a:p>
            <a:pPr marL="114300" indent="0">
              <a:buNone/>
            </a:pPr>
            <a:endParaRPr lang="en-US" dirty="0">
              <a:solidFill>
                <a:srgbClr val="C00000"/>
              </a:solidFill>
            </a:endParaRPr>
          </a:p>
          <a:p>
            <a:pPr marL="114300" indent="0">
              <a:buNone/>
            </a:pPr>
            <a:r>
              <a:rPr lang="en-US" dirty="0"/>
              <a:t>Small-</a:t>
            </a:r>
            <a:r>
              <a:rPr lang="en-US" dirty="0" err="1"/>
              <a:t>ish</a:t>
            </a:r>
            <a:r>
              <a:rPr lang="en-US" dirty="0"/>
              <a:t> T would assign </a:t>
            </a:r>
            <a:r>
              <a:rPr lang="en-US" dirty="0">
                <a:solidFill>
                  <a:srgbClr val="C00000"/>
                </a:solidFill>
              </a:rPr>
              <a:t>more prob</a:t>
            </a:r>
            <a:r>
              <a:rPr lang="en-US" dirty="0"/>
              <a:t> </a:t>
            </a:r>
            <a:r>
              <a:rPr lang="en-US" dirty="0">
                <a:solidFill>
                  <a:srgbClr val="C00000"/>
                </a:solidFill>
              </a:rPr>
              <a:t>to the top</a:t>
            </a:r>
            <a:r>
              <a:rPr lang="en-US" dirty="0"/>
              <a:t> of the distribution, while not </a:t>
            </a:r>
            <a:br>
              <a:rPr lang="en-US" dirty="0"/>
            </a:br>
            <a:r>
              <a:rPr lang="en-US" dirty="0"/>
              <a:t>losing diversity. </a:t>
            </a:r>
          </a:p>
          <a:p>
            <a:endParaRPr lang="en-US" dirty="0"/>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1FE00D5D-86D0-A85D-C3AB-D7EE7DCF4065}"/>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The Curious Case of Neural Text Degeneration, Holtzman et al., 2020</a:t>
            </a:r>
            <a:r>
              <a:rPr lang="en-US" sz="1000" dirty="0">
                <a:latin typeface="Corbel" panose="020B0503020204020204" pitchFamily="34" charset="0"/>
              </a:rPr>
              <a:t>]</a:t>
            </a:r>
          </a:p>
        </p:txBody>
      </p:sp>
      <p:pic>
        <p:nvPicPr>
          <p:cNvPr id="1026" name="Picture 2" descr="Softmax Temperature. Temperature is a hyperparameter of… | by Harshit  Sharma | MLearning.ai | Medium">
            <a:extLst>
              <a:ext uri="{FF2B5EF4-FFF2-40B4-BE49-F238E27FC236}">
                <a16:creationId xmlns:a16="http://schemas.microsoft.com/office/drawing/2014/main" id="{289CEA80-C712-BE34-1048-F6BFE41E33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56" t="18042" r="15603" b="22484"/>
          <a:stretch/>
        </p:blipFill>
        <p:spPr bwMode="auto">
          <a:xfrm>
            <a:off x="5999515" y="108213"/>
            <a:ext cx="1322261" cy="566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set sampling temperature for GPT models | by Isaac Misri | Medium">
            <a:extLst>
              <a:ext uri="{FF2B5EF4-FFF2-40B4-BE49-F238E27FC236}">
                <a16:creationId xmlns:a16="http://schemas.microsoft.com/office/drawing/2014/main" id="{DDF20A5A-6D77-56E9-C0EB-D19A61AD2B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753" b="6410"/>
          <a:stretch/>
        </p:blipFill>
        <p:spPr bwMode="auto">
          <a:xfrm>
            <a:off x="586924" y="831737"/>
            <a:ext cx="7865983" cy="2337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9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8BEF-0EBD-7500-DB49-B80110410204}"/>
              </a:ext>
            </a:extLst>
          </p:cNvPr>
          <p:cNvSpPr>
            <a:spLocks noGrp="1"/>
          </p:cNvSpPr>
          <p:nvPr>
            <p:ph type="title"/>
          </p:nvPr>
        </p:nvSpPr>
        <p:spPr/>
        <p:txBody>
          <a:bodyPr>
            <a:normAutofit fontScale="90000"/>
          </a:bodyPr>
          <a:lstStyle/>
          <a:p>
            <a:r>
              <a:rPr lang="en-US" dirty="0"/>
              <a:t>Approach 4: Top-p Sampling (Nucleus sampling)</a:t>
            </a:r>
          </a:p>
        </p:txBody>
      </p:sp>
      <p:sp>
        <p:nvSpPr>
          <p:cNvPr id="3" name="Content Placeholder 2">
            <a:extLst>
              <a:ext uri="{FF2B5EF4-FFF2-40B4-BE49-F238E27FC236}">
                <a16:creationId xmlns:a16="http://schemas.microsoft.com/office/drawing/2014/main" id="{15BEB3D6-6554-8E5A-1D82-5D4AFBB7ED53}"/>
              </a:ext>
            </a:extLst>
          </p:cNvPr>
          <p:cNvSpPr>
            <a:spLocks noGrp="1"/>
          </p:cNvSpPr>
          <p:nvPr>
            <p:ph idx="1"/>
          </p:nvPr>
        </p:nvSpPr>
        <p:spPr/>
        <p:txBody>
          <a:bodyPr/>
          <a:lstStyle/>
          <a:p>
            <a:r>
              <a:rPr lang="en-US" dirty="0"/>
              <a:t>On each step, randomly sample from the distribution, but </a:t>
            </a:r>
            <a:r>
              <a:rPr lang="en-US" dirty="0">
                <a:solidFill>
                  <a:srgbClr val="C00000"/>
                </a:solidFill>
              </a:rPr>
              <a:t>restricted to just the </a:t>
            </a:r>
            <a:br>
              <a:rPr lang="en-US" dirty="0">
                <a:solidFill>
                  <a:srgbClr val="C00000"/>
                </a:solidFill>
              </a:rPr>
            </a:br>
            <a:r>
              <a:rPr lang="en-US" dirty="0">
                <a:solidFill>
                  <a:srgbClr val="C00000"/>
                </a:solidFill>
              </a:rPr>
              <a:t>top-p most probable words</a:t>
            </a:r>
          </a:p>
          <a:p>
            <a:pPr lvl="1"/>
            <a:r>
              <a:rPr lang="en-US" dirty="0"/>
              <a:t>Like pure sampling, but truncate the distribution to high-prob content </a:t>
            </a:r>
          </a:p>
          <a:p>
            <a:pPr lvl="1"/>
            <a:endParaRPr lang="en-US" dirty="0"/>
          </a:p>
          <a:p>
            <a:r>
              <a:rPr lang="en-US" dirty="0"/>
              <a:t>p=1 is basically sampling from the whole distribution </a:t>
            </a:r>
          </a:p>
        </p:txBody>
      </p:sp>
      <p:sp>
        <p:nvSpPr>
          <p:cNvPr id="9" name="Right Arrow 8">
            <a:extLst>
              <a:ext uri="{FF2B5EF4-FFF2-40B4-BE49-F238E27FC236}">
                <a16:creationId xmlns:a16="http://schemas.microsoft.com/office/drawing/2014/main" id="{463A0AE4-70CF-5A05-A2DC-693712899B9B}"/>
              </a:ext>
            </a:extLst>
          </p:cNvPr>
          <p:cNvSpPr/>
          <p:nvPr/>
        </p:nvSpPr>
        <p:spPr>
          <a:xfrm>
            <a:off x="3813509" y="410236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0" name="Right Arrow 9">
            <a:extLst>
              <a:ext uri="{FF2B5EF4-FFF2-40B4-BE49-F238E27FC236}">
                <a16:creationId xmlns:a16="http://schemas.microsoft.com/office/drawing/2014/main" id="{86F6FA66-1712-E35C-5174-ECACB98DA6CF}"/>
              </a:ext>
            </a:extLst>
          </p:cNvPr>
          <p:cNvSpPr/>
          <p:nvPr/>
        </p:nvSpPr>
        <p:spPr>
          <a:xfrm>
            <a:off x="5863357" y="406765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1" name="TextBox 10">
            <a:extLst>
              <a:ext uri="{FF2B5EF4-FFF2-40B4-BE49-F238E27FC236}">
                <a16:creationId xmlns:a16="http://schemas.microsoft.com/office/drawing/2014/main" id="{D11C3744-0152-4F6F-7F8F-DEEECF3A5BFF}"/>
              </a:ext>
            </a:extLst>
          </p:cNvPr>
          <p:cNvSpPr txBox="1"/>
          <p:nvPr/>
        </p:nvSpPr>
        <p:spPr>
          <a:xfrm>
            <a:off x="718937" y="421163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3D299651-3AF1-1DCF-0F2B-848DF778D77C}"/>
              </a:ext>
            </a:extLst>
          </p:cNvPr>
          <p:cNvGrpSpPr/>
          <p:nvPr/>
        </p:nvGrpSpPr>
        <p:grpSpPr>
          <a:xfrm>
            <a:off x="6582378" y="3770827"/>
            <a:ext cx="1384431" cy="1016534"/>
            <a:chOff x="6053458" y="1801327"/>
            <a:chExt cx="1384431" cy="1016534"/>
          </a:xfrm>
        </p:grpSpPr>
        <p:pic>
          <p:nvPicPr>
            <p:cNvPr id="13" name="Picture 2" descr="Word frequency in titles of all articles with Frequency &gt;= 10 Figure 2... |  Download Scientific Diagram">
              <a:extLst>
                <a:ext uri="{FF2B5EF4-FFF2-40B4-BE49-F238E27FC236}">
                  <a16:creationId xmlns:a16="http://schemas.microsoft.com/office/drawing/2014/main" id="{90D4711F-AF34-1483-E0FA-4FC2D8BAC424}"/>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A8E3C62-D771-8E5C-1110-48C91DCB099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15" name="TextBox 14">
              <a:extLst>
                <a:ext uri="{FF2B5EF4-FFF2-40B4-BE49-F238E27FC236}">
                  <a16:creationId xmlns:a16="http://schemas.microsoft.com/office/drawing/2014/main" id="{3F74206B-B3C3-2E06-9971-C9CB5220798A}"/>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16" name="Rounded Rectangle 15">
            <a:extLst>
              <a:ext uri="{FF2B5EF4-FFF2-40B4-BE49-F238E27FC236}">
                <a16:creationId xmlns:a16="http://schemas.microsoft.com/office/drawing/2014/main" id="{BED32505-8651-D8C4-F930-708479EAA21C}"/>
              </a:ext>
            </a:extLst>
          </p:cNvPr>
          <p:cNvSpPr/>
          <p:nvPr/>
        </p:nvSpPr>
        <p:spPr>
          <a:xfrm>
            <a:off x="4510753" y="4024246"/>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17" name="TextBox 16">
            <a:extLst>
              <a:ext uri="{FF2B5EF4-FFF2-40B4-BE49-F238E27FC236}">
                <a16:creationId xmlns:a16="http://schemas.microsoft.com/office/drawing/2014/main" id="{23A077C3-50EA-7E8B-BAEC-C74ABB55FE04}"/>
              </a:ext>
            </a:extLst>
          </p:cNvPr>
          <p:cNvSpPr txBox="1"/>
          <p:nvPr/>
        </p:nvSpPr>
        <p:spPr>
          <a:xfrm>
            <a:off x="2286000" y="4904823"/>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The Curious Case of Neural Text Degeneration, Holtzman et al., 2020</a:t>
            </a:r>
            <a:r>
              <a:rPr lang="en-US" sz="1000" dirty="0">
                <a:latin typeface="Corbel" panose="020B0503020204020204" pitchFamily="34" charset="0"/>
              </a:rPr>
              <a:t>]</a:t>
            </a:r>
          </a:p>
        </p:txBody>
      </p:sp>
      <p:sp>
        <p:nvSpPr>
          <p:cNvPr id="18" name="Rectangle 17">
            <a:extLst>
              <a:ext uri="{FF2B5EF4-FFF2-40B4-BE49-F238E27FC236}">
                <a16:creationId xmlns:a16="http://schemas.microsoft.com/office/drawing/2014/main" id="{DE63C019-6F0C-3B41-CE9C-531629D153C4}"/>
              </a:ext>
            </a:extLst>
          </p:cNvPr>
          <p:cNvSpPr/>
          <p:nvPr/>
        </p:nvSpPr>
        <p:spPr>
          <a:xfrm>
            <a:off x="6669204" y="3789530"/>
            <a:ext cx="1369621" cy="495869"/>
          </a:xfrm>
          <a:prstGeom prst="rect">
            <a:avLst/>
          </a:prstGeom>
          <a:solidFill>
            <a:srgbClr val="FF0000">
              <a:alpha val="7059"/>
            </a:srgbClr>
          </a:solidFill>
          <a:ln>
            <a:solidFill>
              <a:srgbClr val="FF0409">
                <a:alpha val="54118"/>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21774403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6128</TotalTime>
  <Words>6832</Words>
  <Application>Microsoft Office PowerPoint</Application>
  <PresentationFormat>On-screen Show (16:9)</PresentationFormat>
  <Paragraphs>1357</Paragraphs>
  <Slides>55</Slides>
  <Notes>11</Notes>
  <HiddenSlides>1</HiddenSlides>
  <MMClips>1</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Simple Light</vt:lpstr>
      <vt:lpstr>Self-Supervised Learning w/  Recurrent Neural Nets</vt:lpstr>
      <vt:lpstr>Recap</vt:lpstr>
      <vt:lpstr>What Changed from N-Gram LMs to Neural LMs? </vt:lpstr>
      <vt:lpstr>Aside:  Sampling  From LMs</vt:lpstr>
      <vt:lpstr> </vt:lpstr>
      <vt:lpstr>Approach 1: Greedy (Argmax) </vt:lpstr>
      <vt:lpstr>Approach 2: Sampling from the whole distribution</vt:lpstr>
      <vt:lpstr>Approach 3: Sampling + Temperature </vt:lpstr>
      <vt:lpstr>Approach 4: Top-p Sampling (Nucleus sampling)</vt:lpstr>
      <vt:lpstr>PowerPoint Presentation</vt:lpstr>
      <vt:lpstr>Fancier Approaches: Beam Search </vt:lpstr>
      <vt:lpstr>Summary on Sampling Algorithms </vt:lpstr>
      <vt:lpstr>Aside END! </vt:lpstr>
      <vt:lpstr>Moving Beyond Feedforward Neural LMs </vt:lpstr>
      <vt:lpstr>Recurrent LMs: Chapter Plan </vt:lpstr>
      <vt:lpstr>Infinite Use of Finite Model</vt:lpstr>
      <vt:lpstr>Recurrent Neural Networks (RNNs)</vt:lpstr>
      <vt:lpstr>Unrolling RNN</vt:lpstr>
      <vt:lpstr>LMs w/ Recurrent Neural Nets</vt:lpstr>
      <vt:lpstr>RNN: Forward Propagation</vt:lpstr>
      <vt:lpstr>RNN: Forward Propagation</vt:lpstr>
      <vt:lpstr>RNN: Forward Propagation</vt:lpstr>
      <vt:lpstr>RNN: Forward Propagation</vt:lpstr>
      <vt:lpstr>RNN: Forward Propagation</vt:lpstr>
      <vt:lpstr>RNN: Forward Propagation</vt:lpstr>
      <vt:lpstr>RNN: Forward Propagation</vt:lpstr>
      <vt:lpstr>PowerPoint Presentation</vt:lpstr>
      <vt:lpstr>PowerPoint Presentation</vt:lpstr>
      <vt:lpstr>PowerPoint Presentation</vt:lpstr>
      <vt:lpstr>PowerPoint Presentation</vt:lpstr>
      <vt:lpstr>LMs w/ Recurrent Neural Nets</vt:lpstr>
      <vt:lpstr>Training RNNs: Summary</vt:lpstr>
      <vt:lpstr>RNN: Generation</vt:lpstr>
      <vt:lpstr>RNN: Generation</vt:lpstr>
      <vt:lpstr>RNN: Generation</vt:lpstr>
      <vt:lpstr>RNN: Generation</vt:lpstr>
      <vt:lpstr>RNN: Generation</vt:lpstr>
      <vt:lpstr>RNN: Generation</vt:lpstr>
      <vt:lpstr>RNN: Generation</vt:lpstr>
      <vt:lpstr>RNNs: Generation </vt:lpstr>
      <vt:lpstr>RNNs in Practice </vt:lpstr>
      <vt:lpstr>Evaluation LMs with Perplexity (2016)</vt:lpstr>
      <vt:lpstr>RNNs: Pros and Cons</vt:lpstr>
      <vt:lpstr>Vanishing/Exploding Gradient Problem</vt:lpstr>
      <vt:lpstr>Vanishing/Exploding Gradient Problem</vt:lpstr>
      <vt:lpstr>RNNs: Difficulty in Learning Long-Range Dependencies</vt:lpstr>
      <vt:lpstr>RNNs: Difficulty in Learning Long-Range Dependencies (2)</vt:lpstr>
      <vt:lpstr>RNNs: Difficulty in Learning Long-Range Dependencies (3)</vt:lpstr>
      <vt:lpstr>RNNs: Difficulty in Learning Long-Range Dependencies (3)</vt:lpstr>
      <vt:lpstr>Adapting RNNs to Application</vt:lpstr>
      <vt:lpstr>Encoder-Decoder Architectures </vt:lpstr>
      <vt:lpstr>Encoder-Decoder Architectures </vt:lpstr>
      <vt:lpstr>Encoder-Decoder Architectures </vt:lpstr>
      <vt:lpstr>Encoder-Decoder Architectures </vt:lpstr>
      <vt:lpstr>Extending RNNs to Both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12</cp:revision>
  <dcterms:modified xsi:type="dcterms:W3CDTF">2023-02-16T19:05:59Z</dcterms:modified>
</cp:coreProperties>
</file>